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7"/>
  </p:notesMasterIdLst>
  <p:sldIdLst>
    <p:sldId id="256" r:id="rId2"/>
    <p:sldId id="258" r:id="rId3"/>
    <p:sldId id="259" r:id="rId4"/>
    <p:sldId id="261" r:id="rId5"/>
    <p:sldId id="301" r:id="rId6"/>
    <p:sldId id="304" r:id="rId7"/>
    <p:sldId id="305" r:id="rId8"/>
    <p:sldId id="317" r:id="rId9"/>
    <p:sldId id="306" r:id="rId10"/>
    <p:sldId id="318" r:id="rId11"/>
    <p:sldId id="319" r:id="rId12"/>
    <p:sldId id="308" r:id="rId13"/>
    <p:sldId id="309" r:id="rId14"/>
    <p:sldId id="320" r:id="rId15"/>
    <p:sldId id="321" r:id="rId16"/>
    <p:sldId id="326" r:id="rId17"/>
    <p:sldId id="322" r:id="rId18"/>
    <p:sldId id="323" r:id="rId19"/>
    <p:sldId id="312" r:id="rId20"/>
    <p:sldId id="330" r:id="rId21"/>
    <p:sldId id="324" r:id="rId22"/>
    <p:sldId id="325" r:id="rId23"/>
    <p:sldId id="328" r:id="rId24"/>
    <p:sldId id="268" r:id="rId25"/>
    <p:sldId id="272" r:id="rId26"/>
  </p:sldIdLst>
  <p:sldSz cx="9144000" cy="5143500" type="screen16x9"/>
  <p:notesSz cx="6858000" cy="9144000"/>
  <p:embeddedFontLst>
    <p:embeddedFont>
      <p:font typeface="Libre Baskerville" panose="02000000000000000000" pitchFamily="2" charset="0"/>
      <p:regular r:id="rId28"/>
      <p:bold r:id="rId29"/>
      <p:italic r:id="rId30"/>
    </p:embeddedFont>
    <p:embeddedFont>
      <p:font typeface="Roboto" panose="02000000000000000000" pitchFamily="2" charset="0"/>
      <p:regular r:id="rId31"/>
      <p:bold r:id="rId32"/>
      <p:italic r:id="rId33"/>
      <p:boldItalic r:id="rId34"/>
    </p:embeddedFont>
    <p:embeddedFont>
      <p:font typeface="Sora"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ACB148-E333-4BB8-889B-B545FB948BFE}">
  <a:tblStyle styleId="{A1ACB148-E333-4BB8-889B-B545FB948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u Chang" userId="7546f90de6d6e49e" providerId="LiveId" clId="{C244FCD5-854A-4A7C-ADC3-5BFD527B19CD}"/>
    <pc:docChg chg="modSld">
      <pc:chgData name="Thu Chang" userId="7546f90de6d6e49e" providerId="LiveId" clId="{C244FCD5-854A-4A7C-ADC3-5BFD527B19CD}" dt="2024-06-21T13:55:45.103" v="231" actId="1076"/>
      <pc:docMkLst>
        <pc:docMk/>
      </pc:docMkLst>
      <pc:sldChg chg="modSp mod">
        <pc:chgData name="Thu Chang" userId="7546f90de6d6e49e" providerId="LiveId" clId="{C244FCD5-854A-4A7C-ADC3-5BFD527B19CD}" dt="2024-06-21T13:55:28.048" v="185" actId="20577"/>
        <pc:sldMkLst>
          <pc:docMk/>
          <pc:sldMk cId="0" sldId="258"/>
        </pc:sldMkLst>
        <pc:spChg chg="mod">
          <ac:chgData name="Thu Chang" userId="7546f90de6d6e49e" providerId="LiveId" clId="{C244FCD5-854A-4A7C-ADC3-5BFD527B19CD}" dt="2024-06-21T13:55:28.048" v="185" actId="20577"/>
          <ac:spMkLst>
            <pc:docMk/>
            <pc:sldMk cId="0" sldId="258"/>
            <ac:spMk id="512" creationId="{00000000-0000-0000-0000-000000000000}"/>
          </ac:spMkLst>
        </pc:spChg>
      </pc:sldChg>
      <pc:sldChg chg="modSp mod">
        <pc:chgData name="Thu Chang" userId="7546f90de6d6e49e" providerId="LiveId" clId="{C244FCD5-854A-4A7C-ADC3-5BFD527B19CD}" dt="2024-06-21T13:55:45.103" v="231" actId="1076"/>
        <pc:sldMkLst>
          <pc:docMk/>
          <pc:sldMk cId="0" sldId="304"/>
        </pc:sldMkLst>
        <pc:spChg chg="mod">
          <ac:chgData name="Thu Chang" userId="7546f90de6d6e49e" providerId="LiveId" clId="{C244FCD5-854A-4A7C-ADC3-5BFD527B19CD}" dt="2024-06-21T13:55:45.103" v="231" actId="1076"/>
          <ac:spMkLst>
            <pc:docMk/>
            <pc:sldMk cId="0" sldId="304"/>
            <ac:spMk id="1289" creationId="{00000000-0000-0000-0000-000000000000}"/>
          </ac:spMkLst>
        </pc:spChg>
      </pc:sldChg>
      <pc:sldChg chg="modAnim">
        <pc:chgData name="Thu Chang" userId="7546f90de6d6e49e" providerId="LiveId" clId="{C244FCD5-854A-4A7C-ADC3-5BFD527B19CD}" dt="2024-06-21T12:49:09.284" v="3"/>
        <pc:sldMkLst>
          <pc:docMk/>
          <pc:sldMk cId="1114627074" sldId="32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7T14:32:28.163"/>
    </inkml:context>
    <inkml:brush xml:id="br0">
      <inkml:brushProperty name="width" value="0.35" units="cm"/>
      <inkml:brushProperty name="height" value="2.1" units="cm"/>
      <inkml:brushProperty name="color" value="#00A0D7"/>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07T14:32:31.819"/>
    </inkml:context>
    <inkml:brush xml:id="br0">
      <inkml:brushProperty name="width" value="0.35" units="cm"/>
      <inkml:brushProperty name="height" value="2.1" units="cm"/>
      <inkml:brushProperty name="color" value="#00A0D7"/>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83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85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603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862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54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92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083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752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953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063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144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427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885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aa92d6a1c2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aa92d6a1c2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8a1f552b2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8a1f552b2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24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291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a1f552b2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a1f552b2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02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66b42add8_4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66b42add8_4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413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3"/>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130550" y="2623450"/>
            <a:ext cx="43002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130550" y="1678250"/>
            <a:ext cx="43002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3" name="Google Shape;23;p3"/>
          <p:cNvGrpSpPr/>
          <p:nvPr/>
        </p:nvGrpSpPr>
        <p:grpSpPr>
          <a:xfrm>
            <a:off x="518850" y="392550"/>
            <a:ext cx="8106300" cy="4358400"/>
            <a:chOff x="518850" y="392550"/>
            <a:chExt cx="8106300" cy="4358400"/>
          </a:xfrm>
        </p:grpSpPr>
        <p:grpSp>
          <p:nvGrpSpPr>
            <p:cNvPr id="24" name="Google Shape;24;p3"/>
            <p:cNvGrpSpPr/>
            <p:nvPr/>
          </p:nvGrpSpPr>
          <p:grpSpPr>
            <a:xfrm>
              <a:off x="518850" y="392550"/>
              <a:ext cx="8106300" cy="396000"/>
              <a:chOff x="518850" y="385283"/>
              <a:chExt cx="8106300" cy="396000"/>
            </a:xfrm>
          </p:grpSpPr>
          <p:cxnSp>
            <p:nvCxnSpPr>
              <p:cNvPr id="25" name="Google Shape;25;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7" name="Google Shape;27;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8" name="Google Shape;28;p3"/>
            <p:cNvGrpSpPr/>
            <p:nvPr/>
          </p:nvGrpSpPr>
          <p:grpSpPr>
            <a:xfrm rot="10800000">
              <a:off x="518850" y="4354950"/>
              <a:ext cx="8106300" cy="396000"/>
              <a:chOff x="518850" y="385283"/>
              <a:chExt cx="8106300" cy="396000"/>
            </a:xfrm>
          </p:grpSpPr>
          <p:cxnSp>
            <p:nvCxnSpPr>
              <p:cNvPr id="29" name="Google Shape;29;p3"/>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3"/>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1" name="Google Shape;31;p3"/>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extLst>
      <p:ext uri="{BB962C8B-B14F-4D97-AF65-F5344CB8AC3E}">
        <p14:creationId xmlns:p14="http://schemas.microsoft.com/office/powerpoint/2010/main" val="454982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083941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37" name="Google Shape;37;p6"/>
          <p:cNvSpPr txBox="1">
            <a:spLocks noGrp="1"/>
          </p:cNvSpPr>
          <p:nvPr>
            <p:ph type="title"/>
          </p:nvPr>
        </p:nvSpPr>
        <p:spPr>
          <a:xfrm>
            <a:off x="714125" y="546825"/>
            <a:ext cx="77160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38" name="Google Shape;38;p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47" name="Google Shape;47;p8"/>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230800" y="1304550"/>
            <a:ext cx="4682400" cy="253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57"/>
        <p:cNvGrpSpPr/>
        <p:nvPr/>
      </p:nvGrpSpPr>
      <p:grpSpPr>
        <a:xfrm>
          <a:off x="0" y="0"/>
          <a:ext cx="0" cy="0"/>
          <a:chOff x="0" y="0"/>
          <a:chExt cx="0" cy="0"/>
        </a:xfrm>
      </p:grpSpPr>
      <p:pic>
        <p:nvPicPr>
          <p:cNvPr id="58" name="Google Shape;58;p1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59" name="Google Shape;59;p1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body" idx="1"/>
          </p:nvPr>
        </p:nvSpPr>
        <p:spPr>
          <a:xfrm>
            <a:off x="714150" y="3285213"/>
            <a:ext cx="7715700" cy="363900"/>
          </a:xfrm>
          <a:prstGeom prst="rect">
            <a:avLst/>
          </a:prstGeom>
        </p:spPr>
        <p:txBody>
          <a:bodyPr spcFirstLastPara="1" wrap="square" lIns="91425" tIns="91425" rIns="91425" bIns="91425" anchor="t" anchorCtr="0">
            <a:noAutofit/>
          </a:bodyPr>
          <a:lstStyle>
            <a:lvl1pPr marL="457200" lvl="0" indent="-342900" algn="ctr" rtl="0">
              <a:lnSpc>
                <a:spcPct val="100000"/>
              </a:lnSpc>
              <a:spcBef>
                <a:spcPts val="0"/>
              </a:spcBef>
              <a:spcAft>
                <a:spcPts val="0"/>
              </a:spcAft>
              <a:buSzPts val="1800"/>
              <a:buChar char="●"/>
              <a:defRPr sz="1700"/>
            </a:lvl1pPr>
            <a:lvl2pPr marL="914400" lvl="1" indent="-342900" algn="ctr" rtl="0">
              <a:spcBef>
                <a:spcPts val="0"/>
              </a:spcBef>
              <a:spcAft>
                <a:spcPts val="0"/>
              </a:spcAft>
              <a:buSzPts val="1800"/>
              <a:buChar char="○"/>
              <a:defRPr/>
            </a:lvl2pPr>
            <a:lvl3pPr marL="1371600" lvl="2" indent="-342900" algn="ctr" rtl="0">
              <a:spcBef>
                <a:spcPts val="1600"/>
              </a:spcBef>
              <a:spcAft>
                <a:spcPts val="0"/>
              </a:spcAft>
              <a:buSzPts val="1800"/>
              <a:buChar char="■"/>
              <a:defRPr/>
            </a:lvl3pPr>
            <a:lvl4pPr marL="1828800" lvl="3" indent="-342900" algn="ctr" rtl="0">
              <a:spcBef>
                <a:spcPts val="1600"/>
              </a:spcBef>
              <a:spcAft>
                <a:spcPts val="0"/>
              </a:spcAft>
              <a:buSzPts val="1800"/>
              <a:buChar char="●"/>
              <a:defRPr/>
            </a:lvl4pPr>
            <a:lvl5pPr marL="2286000" lvl="4" indent="-342900" algn="ctr" rtl="0">
              <a:spcBef>
                <a:spcPts val="1600"/>
              </a:spcBef>
              <a:spcAft>
                <a:spcPts val="0"/>
              </a:spcAft>
              <a:buSzPts val="1800"/>
              <a:buChar char="○"/>
              <a:defRPr/>
            </a:lvl5pPr>
            <a:lvl6pPr marL="2743200" lvl="5" indent="-342900" algn="ctr" rtl="0">
              <a:spcBef>
                <a:spcPts val="1600"/>
              </a:spcBef>
              <a:spcAft>
                <a:spcPts val="0"/>
              </a:spcAft>
              <a:buSzPts val="1800"/>
              <a:buChar char="■"/>
              <a:defRPr/>
            </a:lvl6pPr>
            <a:lvl7pPr marL="3200400" lvl="6" indent="-342900" algn="ctr" rtl="0">
              <a:spcBef>
                <a:spcPts val="1600"/>
              </a:spcBef>
              <a:spcAft>
                <a:spcPts val="0"/>
              </a:spcAft>
              <a:buSzPts val="1800"/>
              <a:buChar char="●"/>
              <a:defRPr/>
            </a:lvl7pPr>
            <a:lvl8pPr marL="3657600" lvl="7" indent="-342900" algn="ctr" rtl="0">
              <a:spcBef>
                <a:spcPts val="1600"/>
              </a:spcBef>
              <a:spcAft>
                <a:spcPts val="0"/>
              </a:spcAft>
              <a:buSzPts val="1800"/>
              <a:buChar char="○"/>
              <a:defRPr/>
            </a:lvl8pPr>
            <a:lvl9pPr marL="4114800" lvl="8" indent="-342900" algn="ctr" rtl="0">
              <a:spcBef>
                <a:spcPts val="1600"/>
              </a:spcBef>
              <a:spcAft>
                <a:spcPts val="1600"/>
              </a:spcAft>
              <a:buSzPts val="1800"/>
              <a:buChar char="■"/>
              <a:defRPr/>
            </a:lvl9pPr>
          </a:lstStyle>
          <a:p>
            <a:endParaRPr/>
          </a:p>
        </p:txBody>
      </p:sp>
      <p:sp>
        <p:nvSpPr>
          <p:cNvPr id="61" name="Google Shape;61;p11"/>
          <p:cNvSpPr txBox="1">
            <a:spLocks noGrp="1"/>
          </p:cNvSpPr>
          <p:nvPr>
            <p:ph type="title" hasCustomPrompt="1"/>
          </p:nvPr>
        </p:nvSpPr>
        <p:spPr>
          <a:xfrm>
            <a:off x="714150" y="1646788"/>
            <a:ext cx="7715700" cy="16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96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HEADER_1_3">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84" name="Google Shape;84;p15"/>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5"/>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6" name="Google Shape;86;p15"/>
          <p:cNvSpPr txBox="1">
            <a:spLocks noGrp="1"/>
          </p:cNvSpPr>
          <p:nvPr>
            <p:ph type="title" idx="2" hasCustomPrompt="1"/>
          </p:nvPr>
        </p:nvSpPr>
        <p:spPr>
          <a:xfrm>
            <a:off x="820488" y="1525213"/>
            <a:ext cx="9126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87" name="Google Shape;87;p15"/>
          <p:cNvSpPr txBox="1">
            <a:spLocks noGrp="1"/>
          </p:cNvSpPr>
          <p:nvPr>
            <p:ph type="subTitle" idx="3"/>
          </p:nvPr>
        </p:nvSpPr>
        <p:spPr>
          <a:xfrm>
            <a:off x="16601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5"/>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15"/>
          <p:cNvSpPr txBox="1">
            <a:spLocks noGrp="1"/>
          </p:cNvSpPr>
          <p:nvPr>
            <p:ph type="title" idx="5" hasCustomPrompt="1"/>
          </p:nvPr>
        </p:nvSpPr>
        <p:spPr>
          <a:xfrm>
            <a:off x="818688"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0" name="Google Shape;90;p15"/>
          <p:cNvSpPr txBox="1">
            <a:spLocks noGrp="1"/>
          </p:cNvSpPr>
          <p:nvPr>
            <p:ph type="subTitle" idx="6"/>
          </p:nvPr>
        </p:nvSpPr>
        <p:spPr>
          <a:xfrm>
            <a:off x="59853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5"/>
          <p:cNvSpPr txBox="1">
            <a:spLocks noGrp="1"/>
          </p:cNvSpPr>
          <p:nvPr>
            <p:ph type="title" idx="7"/>
          </p:nvPr>
        </p:nvSpPr>
        <p:spPr>
          <a:xfrm>
            <a:off x="59853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2" name="Google Shape;92;p15"/>
          <p:cNvSpPr txBox="1">
            <a:spLocks noGrp="1"/>
          </p:cNvSpPr>
          <p:nvPr>
            <p:ph type="title" idx="8" hasCustomPrompt="1"/>
          </p:nvPr>
        </p:nvSpPr>
        <p:spPr>
          <a:xfrm>
            <a:off x="5130913" y="152521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3" name="Google Shape;93;p15"/>
          <p:cNvSpPr txBox="1">
            <a:spLocks noGrp="1"/>
          </p:cNvSpPr>
          <p:nvPr>
            <p:ph type="subTitle" idx="9"/>
          </p:nvPr>
        </p:nvSpPr>
        <p:spPr>
          <a:xfrm>
            <a:off x="59853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5"/>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5" name="Google Shape;95;p15"/>
          <p:cNvSpPr txBox="1">
            <a:spLocks noGrp="1"/>
          </p:cNvSpPr>
          <p:nvPr>
            <p:ph type="title" idx="14" hasCustomPrompt="1"/>
          </p:nvPr>
        </p:nvSpPr>
        <p:spPr>
          <a:xfrm>
            <a:off x="5130913"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96" name="Google Shape;96;p15"/>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7" name="Google Shape;97;p1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HEADER_1">
    <p:bg>
      <p:bgPr>
        <a:solidFill>
          <a:schemeClr val="lt2"/>
        </a:solidFill>
        <a:effectLst/>
      </p:bgPr>
    </p:bg>
    <p:spTree>
      <p:nvGrpSpPr>
        <p:cNvPr id="1" name="Shape 157"/>
        <p:cNvGrpSpPr/>
        <p:nvPr/>
      </p:nvGrpSpPr>
      <p:grpSpPr>
        <a:xfrm>
          <a:off x="0" y="0"/>
          <a:ext cx="0" cy="0"/>
          <a:chOff x="0" y="0"/>
          <a:chExt cx="0" cy="0"/>
        </a:xfrm>
      </p:grpSpPr>
      <p:pic>
        <p:nvPicPr>
          <p:cNvPr id="158" name="Google Shape;158;p2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159" name="Google Shape;159;p21"/>
          <p:cNvSpPr txBox="1">
            <a:spLocks noGrp="1"/>
          </p:cNvSpPr>
          <p:nvPr>
            <p:ph type="subTitle" idx="1"/>
          </p:nvPr>
        </p:nvSpPr>
        <p:spPr>
          <a:xfrm>
            <a:off x="2863350" y="3448131"/>
            <a:ext cx="3417300" cy="4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60" name="Google Shape;160;p21"/>
          <p:cNvSpPr txBox="1">
            <a:spLocks noGrp="1"/>
          </p:cNvSpPr>
          <p:nvPr>
            <p:ph type="title"/>
          </p:nvPr>
        </p:nvSpPr>
        <p:spPr>
          <a:xfrm>
            <a:off x="1345800" y="1284969"/>
            <a:ext cx="6452400" cy="20673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2"/>
              </a:buClr>
              <a:buSzPts val="2400"/>
              <a:buNone/>
              <a:defRPr sz="2900">
                <a:solidFill>
                  <a:schemeClr val="dk2"/>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61" name="Google Shape;161;p2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65" name="Google Shape;165;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7" r:id="rId5"/>
    <p:sldLayoutId id="2147483658" r:id="rId6"/>
    <p:sldLayoutId id="2147483661" r:id="rId7"/>
    <p:sldLayoutId id="2147483667" r:id="rId8"/>
    <p:sldLayoutId id="2147483668" r:id="rId9"/>
    <p:sldLayoutId id="2147483669" r:id="rId10"/>
    <p:sldLayoutId id="2147483687" r:id="rId11"/>
    <p:sldLayoutId id="2147483688"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230653" y="1148542"/>
            <a:ext cx="8612124" cy="18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000" i="1" u="sng">
                <a:solidFill>
                  <a:schemeClr val="tx1"/>
                </a:solidFill>
                <a:latin typeface="+mn-lt"/>
              </a:rPr>
              <a:t>Đề Tài</a:t>
            </a:r>
            <a:r>
              <a:rPr lang="vi-VN" sz="3000" i="1">
                <a:solidFill>
                  <a:schemeClr val="tx1"/>
                </a:solidFill>
                <a:latin typeface="+mn-lt"/>
              </a:rPr>
              <a:t>: </a:t>
            </a:r>
            <a:r>
              <a:rPr lang="vi-VN" sz="3000">
                <a:solidFill>
                  <a:schemeClr val="tx1"/>
                </a:solidFill>
                <a:latin typeface="+mn-lt"/>
              </a:rPr>
              <a:t>Xây dựng Website Compress Images </a:t>
            </a:r>
            <a:endParaRPr sz="3000" dirty="0">
              <a:solidFill>
                <a:schemeClr val="tx1"/>
              </a:solidFill>
              <a:latin typeface="+mn-lt"/>
            </a:endParaRPr>
          </a:p>
        </p:txBody>
      </p:sp>
      <p:sp>
        <p:nvSpPr>
          <p:cNvPr id="443" name="Google Shape;443;p42"/>
          <p:cNvSpPr txBox="1">
            <a:spLocks noGrp="1"/>
          </p:cNvSpPr>
          <p:nvPr>
            <p:ph type="subTitle" idx="1"/>
          </p:nvPr>
        </p:nvSpPr>
        <p:spPr>
          <a:xfrm>
            <a:off x="1812946" y="2367570"/>
            <a:ext cx="5954899" cy="5772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b="1" dirty="0">
                <a:solidFill>
                  <a:schemeClr val="tx1"/>
                </a:solidFill>
                <a:latin typeface="+mn-lt"/>
              </a:rPr>
              <a:t>Giảng viên </a:t>
            </a:r>
            <a:r>
              <a:rPr lang="vi-VN" sz="2000" b="1">
                <a:solidFill>
                  <a:schemeClr val="tx1"/>
                </a:solidFill>
                <a:latin typeface="+mn-lt"/>
              </a:rPr>
              <a:t>hướng dẫn: TH.Nguyễn Mạnh Hùng</a:t>
            </a:r>
            <a:endParaRPr lang="vi-VN" sz="2000" b="1" dirty="0">
              <a:solidFill>
                <a:schemeClr val="tx1"/>
              </a:solidFill>
              <a:latin typeface="+mn-lt"/>
            </a:endParaRPr>
          </a:p>
          <a:p>
            <a:pPr marL="0" lvl="0" indent="0" algn="l" rtl="0">
              <a:spcBef>
                <a:spcPts val="0"/>
              </a:spcBef>
              <a:spcAft>
                <a:spcPts val="0"/>
              </a:spcAft>
              <a:buNone/>
            </a:pPr>
            <a:endParaRPr sz="2000" b="1" dirty="0">
              <a:solidFill>
                <a:schemeClr val="tx1"/>
              </a:solidFill>
              <a:latin typeface="+mn-lt"/>
            </a:endParaRPr>
          </a:p>
        </p:txBody>
      </p:sp>
      <p:sp>
        <p:nvSpPr>
          <p:cNvPr id="496" name="Google Shape;496;p42"/>
          <p:cNvSpPr/>
          <p:nvPr/>
        </p:nvSpPr>
        <p:spPr>
          <a:xfrm>
            <a:off x="7190592" y="367022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TextBox 692">
            <a:extLst>
              <a:ext uri="{FF2B5EF4-FFF2-40B4-BE49-F238E27FC236}">
                <a16:creationId xmlns:a16="http://schemas.microsoft.com/office/drawing/2014/main" id="{D6E7055A-2F0A-9041-E58D-3D9A8D323074}"/>
              </a:ext>
            </a:extLst>
          </p:cNvPr>
          <p:cNvSpPr txBox="1"/>
          <p:nvPr/>
        </p:nvSpPr>
        <p:spPr>
          <a:xfrm>
            <a:off x="523195" y="1272964"/>
            <a:ext cx="8747760" cy="400110"/>
          </a:xfrm>
          <a:prstGeom prst="rect">
            <a:avLst/>
          </a:prstGeom>
          <a:noFill/>
        </p:spPr>
        <p:txBody>
          <a:bodyPr wrap="square" rtlCol="0">
            <a:spAutoFit/>
          </a:bodyPr>
          <a:lstStyle/>
          <a:p>
            <a:pPr algn="ctr"/>
            <a:r>
              <a:rPr lang="vi-VN" sz="2000" b="1"/>
              <a:t>MÔN HỌC: ĐA PHƯƠNG TIỆN </a:t>
            </a:r>
            <a:endParaRPr lang="en-US" sz="2000" b="1" dirty="0"/>
          </a:p>
        </p:txBody>
      </p:sp>
      <p:sp>
        <p:nvSpPr>
          <p:cNvPr id="3" name="TextBox 2">
            <a:extLst>
              <a:ext uri="{FF2B5EF4-FFF2-40B4-BE49-F238E27FC236}">
                <a16:creationId xmlns:a16="http://schemas.microsoft.com/office/drawing/2014/main" id="{376A6769-6489-2781-DD0A-9A8DF71BD924}"/>
              </a:ext>
            </a:extLst>
          </p:cNvPr>
          <p:cNvSpPr txBox="1"/>
          <p:nvPr/>
        </p:nvSpPr>
        <p:spPr>
          <a:xfrm>
            <a:off x="1618488" y="385618"/>
            <a:ext cx="6790944" cy="830997"/>
          </a:xfrm>
          <a:prstGeom prst="rect">
            <a:avLst/>
          </a:prstGeom>
          <a:noFill/>
        </p:spPr>
        <p:txBody>
          <a:bodyPr wrap="square" rtlCol="0">
            <a:spAutoFit/>
          </a:bodyPr>
          <a:lstStyle/>
          <a:p>
            <a:pPr algn="ctr"/>
            <a:r>
              <a:rPr lang="vi-VN" sz="2400" b="1"/>
              <a:t>TRƯỜNG ĐẠI HỌC KIẾN TRÚC HÀ NỘI</a:t>
            </a:r>
          </a:p>
          <a:p>
            <a:pPr algn="ctr"/>
            <a:r>
              <a:rPr lang="vi-VN" sz="2400" b="1"/>
              <a:t>KHOA CÔNG NGHỆ THÔNG TIN</a:t>
            </a:r>
            <a:endParaRPr lang="en-US" sz="2400" b="1" dirty="0"/>
          </a:p>
        </p:txBody>
      </p:sp>
      <p:sp>
        <p:nvSpPr>
          <p:cNvPr id="5" name="TextBox 4">
            <a:extLst>
              <a:ext uri="{FF2B5EF4-FFF2-40B4-BE49-F238E27FC236}">
                <a16:creationId xmlns:a16="http://schemas.microsoft.com/office/drawing/2014/main" id="{0B61AEC4-D9D3-B2A8-E87B-BD6AEC8A2ECD}"/>
              </a:ext>
            </a:extLst>
          </p:cNvPr>
          <p:cNvSpPr txBox="1"/>
          <p:nvPr/>
        </p:nvSpPr>
        <p:spPr>
          <a:xfrm>
            <a:off x="1812946" y="2739603"/>
            <a:ext cx="5447538" cy="1881990"/>
          </a:xfrm>
          <a:prstGeom prst="rect">
            <a:avLst/>
          </a:prstGeom>
          <a:noFill/>
        </p:spPr>
        <p:txBody>
          <a:bodyPr wrap="square">
            <a:spAutoFit/>
          </a:bodyPr>
          <a:lstStyle/>
          <a:p>
            <a:pPr marL="0" lvl="0" indent="0" algn="just" rtl="0">
              <a:lnSpc>
                <a:spcPct val="150000"/>
              </a:lnSpc>
              <a:spcBef>
                <a:spcPts val="0"/>
              </a:spcBef>
              <a:spcAft>
                <a:spcPts val="0"/>
              </a:spcAft>
              <a:buNone/>
            </a:pPr>
            <a:r>
              <a:rPr kumimoji="0" lang="vi-VN" sz="2000" b="1" i="0" u="none" strike="noStrike" kern="0" cap="none" spc="0" normalizeH="0" baseline="0" noProof="0">
                <a:ln>
                  <a:noFill/>
                </a:ln>
                <a:solidFill>
                  <a:srgbClr val="000000"/>
                </a:solidFill>
                <a:effectLst/>
                <a:uLnTx/>
                <a:uFillTx/>
                <a:sym typeface="Libre Baskerville"/>
              </a:rPr>
              <a:t>Nhóm </a:t>
            </a:r>
            <a:r>
              <a:rPr lang="vi-VN" sz="2000" b="1">
                <a:sym typeface="Libre Baskerville"/>
              </a:rPr>
              <a:t>6</a:t>
            </a:r>
            <a:r>
              <a:rPr kumimoji="0" lang="vi-VN" sz="2000" b="1" i="0" u="none" strike="noStrike" kern="0" cap="none" spc="0" normalizeH="0" baseline="0" noProof="0">
                <a:ln>
                  <a:noFill/>
                </a:ln>
                <a:solidFill>
                  <a:srgbClr val="000000"/>
                </a:solidFill>
                <a:effectLst/>
                <a:uLnTx/>
                <a:uFillTx/>
                <a:sym typeface="Libre Baskerville"/>
              </a:rPr>
              <a:t>:</a:t>
            </a:r>
            <a:endParaRPr lang="vi-VN" sz="2000" b="1">
              <a:solidFill>
                <a:schemeClr val="tx1"/>
              </a:solidFill>
              <a:latin typeface="+mn-lt"/>
            </a:endParaRPr>
          </a:p>
          <a:p>
            <a:pPr lvl="2">
              <a:lnSpc>
                <a:spcPct val="150000"/>
              </a:lnSpc>
            </a:pPr>
            <a:r>
              <a:rPr lang="vi-VN" sz="2000" b="1">
                <a:solidFill>
                  <a:schemeClr val="tx1"/>
                </a:solidFill>
                <a:latin typeface="+mn-lt"/>
              </a:rPr>
              <a:t>	1. Trịnh Thị Lữ_2055010161</a:t>
            </a:r>
          </a:p>
          <a:p>
            <a:pPr lvl="2">
              <a:lnSpc>
                <a:spcPct val="150000"/>
              </a:lnSpc>
            </a:pPr>
            <a:r>
              <a:rPr lang="vi-VN" sz="2000" b="1">
                <a:solidFill>
                  <a:schemeClr val="tx1"/>
                </a:solidFill>
                <a:latin typeface="+mn-lt"/>
              </a:rPr>
              <a:t>	2. Nguyễn Thị Phương_2055010209</a:t>
            </a:r>
          </a:p>
          <a:p>
            <a:pPr lvl="2">
              <a:lnSpc>
                <a:spcPct val="150000"/>
              </a:lnSpc>
            </a:pPr>
            <a:r>
              <a:rPr lang="vi-VN" sz="2000" b="1">
                <a:solidFill>
                  <a:schemeClr val="tx1"/>
                </a:solidFill>
                <a:latin typeface="+mn-lt"/>
              </a:rPr>
              <a:t>	3. Trần Thị Thu Chang_2055010030 </a:t>
            </a:r>
            <a:endParaRPr lang="en-US" sz="2000"/>
          </a:p>
        </p:txBody>
      </p:sp>
      <p:pic>
        <p:nvPicPr>
          <p:cNvPr id="2" name="Picture 1">
            <a:extLst>
              <a:ext uri="{FF2B5EF4-FFF2-40B4-BE49-F238E27FC236}">
                <a16:creationId xmlns:a16="http://schemas.microsoft.com/office/drawing/2014/main" id="{838D0297-3084-AFB1-92B3-F7B1A31183F5}"/>
              </a:ext>
            </a:extLst>
          </p:cNvPr>
          <p:cNvPicPr>
            <a:picLocks noChangeAspect="1"/>
          </p:cNvPicPr>
          <p:nvPr/>
        </p:nvPicPr>
        <p:blipFill>
          <a:blip r:embed="rId3"/>
          <a:stretch>
            <a:fillRect/>
          </a:stretch>
        </p:blipFill>
        <p:spPr>
          <a:xfrm>
            <a:off x="653796" y="374891"/>
            <a:ext cx="1372235" cy="13693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0" name="TextBox 19">
            <a:extLst>
              <a:ext uri="{FF2B5EF4-FFF2-40B4-BE49-F238E27FC236}">
                <a16:creationId xmlns:a16="http://schemas.microsoft.com/office/drawing/2014/main" id="{8EA86022-7471-D22A-526B-F373960181A5}"/>
              </a:ext>
            </a:extLst>
          </p:cNvPr>
          <p:cNvSpPr txBox="1"/>
          <p:nvPr/>
        </p:nvSpPr>
        <p:spPr>
          <a:xfrm>
            <a:off x="529168" y="249227"/>
            <a:ext cx="7008341" cy="707886"/>
          </a:xfrm>
          <a:prstGeom prst="rect">
            <a:avLst/>
          </a:prstGeom>
          <a:noFill/>
        </p:spPr>
        <p:txBody>
          <a:bodyPr wrap="square" rtlCol="0">
            <a:spAutoFit/>
          </a:bodyPr>
          <a:lstStyle/>
          <a:p>
            <a:pPr marL="342900" indent="-342900" algn="just">
              <a:buFont typeface="Wingdings" panose="05000000000000000000" pitchFamily="2" charset="2"/>
              <a:buChar char="Ø"/>
            </a:pPr>
            <a:r>
              <a:rPr lang="vi-VN" sz="2000" b="1">
                <a:latin typeface="+mn-lt"/>
                <a:cs typeface="Times New Roman" panose="02020603050405020304" pitchFamily="18" charset="0"/>
              </a:rPr>
              <a:t>Bước </a:t>
            </a:r>
            <a:r>
              <a:rPr lang="en-US" sz="2000" b="1">
                <a:latin typeface="+mn-lt"/>
                <a:cs typeface="Times New Roman" panose="02020603050405020304" pitchFamily="18" charset="0"/>
              </a:rPr>
              <a:t>2:</a:t>
            </a:r>
            <a:r>
              <a:rPr lang="vi-VN" sz="2000" b="1">
                <a:latin typeface="+mn-lt"/>
                <a:cs typeface="Times New Roman" panose="02020603050405020304" pitchFamily="18" charset="0"/>
              </a:rPr>
              <a:t> </a:t>
            </a:r>
            <a:r>
              <a:rPr lang="en-US" sz="2000" b="1">
                <a:latin typeface="+mn-lt"/>
                <a:cs typeface="Times New Roman" panose="02020603050405020304" pitchFamily="18" charset="0"/>
              </a:rPr>
              <a:t>Biến </a:t>
            </a:r>
            <a:r>
              <a:rPr lang="en-US" sz="2000" b="1" dirty="0" err="1">
                <a:latin typeface="+mn-lt"/>
                <a:cs typeface="Times New Roman" panose="02020603050405020304" pitchFamily="18" charset="0"/>
              </a:rPr>
              <a:t>đổi</a:t>
            </a:r>
            <a:r>
              <a:rPr lang="en-US" sz="2000" b="1" dirty="0">
                <a:latin typeface="+mn-lt"/>
                <a:cs typeface="Times New Roman" panose="02020603050405020304" pitchFamily="18" charset="0"/>
              </a:rPr>
              <a:t> </a:t>
            </a:r>
            <a:r>
              <a:rPr lang="en-US" sz="2000" b="1" dirty="0" err="1">
                <a:latin typeface="+mn-lt"/>
                <a:cs typeface="Times New Roman" panose="02020603050405020304" pitchFamily="18" charset="0"/>
              </a:rPr>
              <a:t>Cosin</a:t>
            </a:r>
            <a:r>
              <a:rPr lang="en-US" sz="2000" b="1" dirty="0">
                <a:latin typeface="+mn-lt"/>
                <a:cs typeface="Times New Roman" panose="02020603050405020304" pitchFamily="18" charset="0"/>
              </a:rPr>
              <a:t> </a:t>
            </a:r>
            <a:r>
              <a:rPr lang="en-US" sz="2000" b="1" dirty="0" err="1">
                <a:latin typeface="+mn-lt"/>
                <a:cs typeface="Times New Roman" panose="02020603050405020304" pitchFamily="18" charset="0"/>
              </a:rPr>
              <a:t>rời</a:t>
            </a:r>
            <a:r>
              <a:rPr lang="en-US" sz="2000" b="1" dirty="0">
                <a:latin typeface="+mn-lt"/>
                <a:cs typeface="Times New Roman" panose="02020603050405020304" pitchFamily="18" charset="0"/>
              </a:rPr>
              <a:t> </a:t>
            </a:r>
            <a:r>
              <a:rPr lang="en-US" sz="2000" b="1" dirty="0" err="1">
                <a:latin typeface="+mn-lt"/>
                <a:cs typeface="Times New Roman" panose="02020603050405020304" pitchFamily="18" charset="0"/>
              </a:rPr>
              <a:t>rạc</a:t>
            </a:r>
            <a:r>
              <a:rPr lang="en-US" sz="2000" b="1" dirty="0">
                <a:latin typeface="+mn-lt"/>
                <a:cs typeface="Times New Roman" panose="02020603050405020304" pitchFamily="18" charset="0"/>
              </a:rPr>
              <a:t> DCT</a:t>
            </a:r>
          </a:p>
          <a:p>
            <a:pPr algn="just"/>
            <a:endParaRPr lang="en-US" sz="2000" b="1" dirty="0">
              <a:latin typeface="+mn-lt"/>
              <a:cs typeface="Times New Roman" panose="02020603050405020304" pitchFamily="18" charset="0"/>
            </a:endParaRPr>
          </a:p>
        </p:txBody>
      </p:sp>
      <p:sp>
        <p:nvSpPr>
          <p:cNvPr id="22" name="TextBox 21">
            <a:extLst>
              <a:ext uri="{FF2B5EF4-FFF2-40B4-BE49-F238E27FC236}">
                <a16:creationId xmlns:a16="http://schemas.microsoft.com/office/drawing/2014/main" id="{FFDAEE56-5313-4674-08EE-FA7140E1E9C2}"/>
              </a:ext>
            </a:extLst>
          </p:cNvPr>
          <p:cNvSpPr txBox="1"/>
          <p:nvPr/>
        </p:nvSpPr>
        <p:spPr>
          <a:xfrm>
            <a:off x="529167" y="659412"/>
            <a:ext cx="7907167" cy="2554545"/>
          </a:xfrm>
          <a:prstGeom prst="rect">
            <a:avLst/>
          </a:prstGeom>
          <a:noFill/>
        </p:spPr>
        <p:txBody>
          <a:bodyPr wrap="square" rtlCol="0">
            <a:spAutoFit/>
          </a:bodyPr>
          <a:lstStyle/>
          <a:p>
            <a:pPr marL="342900" indent="-342900" algn="just">
              <a:buFontTx/>
              <a:buChar char="-"/>
            </a:pPr>
            <a:r>
              <a:rPr lang="en-US" sz="2000" b="1">
                <a:latin typeface="+mn-lt"/>
                <a:cs typeface="Times New Roman" panose="02020603050405020304" pitchFamily="18" charset="0"/>
              </a:rPr>
              <a:t>Là </a:t>
            </a:r>
            <a:r>
              <a:rPr lang="en-US" sz="2000" b="1" dirty="0">
                <a:latin typeface="+mn-lt"/>
                <a:cs typeface="Times New Roman" panose="02020603050405020304" pitchFamily="18" charset="0"/>
              </a:rPr>
              <a:t>b</a:t>
            </a:r>
            <a:r>
              <a:rPr lang="vi-VN" sz="2000" b="1" dirty="0">
                <a:latin typeface="+mn-lt"/>
                <a:cs typeface="Times New Roman" panose="02020603050405020304" pitchFamily="18" charset="0"/>
              </a:rPr>
              <a:t>iến đổi dữ liệu dưới dạng biên độ thành dữ liệu dưới dạng tần </a:t>
            </a:r>
            <a:r>
              <a:rPr lang="vi-VN" sz="2000" b="1">
                <a:latin typeface="+mn-lt"/>
                <a:cs typeface="Times New Roman" panose="02020603050405020304" pitchFamily="18" charset="0"/>
              </a:rPr>
              <a:t>số.</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vi-VN" sz="2000" b="1" i="0" u="none" strike="noStrike" kern="0" cap="none" spc="0" normalizeH="0" baseline="0" noProof="0">
                <a:ln>
                  <a:noFill/>
                </a:ln>
                <a:solidFill>
                  <a:srgbClr val="000000"/>
                </a:solidFill>
                <a:effectLst/>
                <a:uLnTx/>
                <a:uFillTx/>
                <a:latin typeface="Arial" panose="020B0604020202020204" pitchFamily="34" charset="0"/>
                <a:cs typeface="Times New Roman" panose="02020603050405020304" pitchFamily="18" charset="0"/>
                <a:sym typeface="Arial"/>
              </a:rPr>
              <a:t>→ Mục đích: loại bỏ sự dư thừa dữ liệu trong không gian DCT.</a:t>
            </a:r>
            <a:endParaRPr lang="vi-VN" sz="2000" b="1">
              <a:latin typeface="+mn-lt"/>
              <a:cs typeface="Times New Roman" panose="02020603050405020304" pitchFamily="18" charset="0"/>
            </a:endParaRPr>
          </a:p>
          <a:p>
            <a:pPr marL="342900" indent="-342900" algn="just">
              <a:buFontTx/>
              <a:buChar char="-"/>
            </a:pPr>
            <a:r>
              <a:rPr lang="en-US" sz="2000" b="1">
                <a:latin typeface="+mn-lt"/>
                <a:cs typeface="Times New Roman" panose="02020603050405020304" pitchFamily="18" charset="0"/>
              </a:rPr>
              <a:t>DTC 2 chiều (</a:t>
            </a:r>
            <a:r>
              <a:rPr lang="vi-VN" sz="2000" b="1">
                <a:latin typeface="+mn-lt"/>
                <a:cs typeface="Times New Roman" panose="02020603050405020304" pitchFamily="18" charset="0"/>
              </a:rPr>
              <a:t>Cơ sở cho nén mất dữ liệu</a:t>
            </a:r>
            <a:r>
              <a:rPr lang="en-US" sz="2000" b="1">
                <a:latin typeface="+mn-lt"/>
                <a:cs typeface="Times New Roman" panose="02020603050405020304" pitchFamily="18" charset="0"/>
              </a:rPr>
              <a:t>)</a:t>
            </a:r>
            <a:endParaRPr lang="vi-VN" sz="2000" b="1">
              <a:latin typeface="+mn-lt"/>
              <a:cs typeface="Times New Roman" panose="02020603050405020304" pitchFamily="18" charset="0"/>
            </a:endParaRPr>
          </a:p>
          <a:p>
            <a:pPr marL="342900" indent="-342900" algn="just">
              <a:buFontTx/>
              <a:buChar char="-"/>
            </a:pPr>
            <a:endParaRPr lang="vi-VN" sz="2000" b="1">
              <a:latin typeface="+mn-lt"/>
              <a:cs typeface="Times New Roman" panose="02020603050405020304" pitchFamily="18" charset="0"/>
            </a:endParaRPr>
          </a:p>
          <a:p>
            <a:pPr algn="just"/>
            <a:endParaRPr lang="vi-VN" sz="2000" b="1">
              <a:latin typeface="+mn-lt"/>
              <a:cs typeface="Times New Roman" panose="02020603050405020304" pitchFamily="18" charset="0"/>
            </a:endParaRPr>
          </a:p>
          <a:p>
            <a:pPr algn="just"/>
            <a:endParaRPr lang="vi-VN" sz="2000" b="1">
              <a:latin typeface="+mn-lt"/>
              <a:cs typeface="Times New Roman" panose="02020603050405020304" pitchFamily="18" charset="0"/>
            </a:endParaRPr>
          </a:p>
          <a:p>
            <a:pPr algn="just"/>
            <a:endParaRPr lang="vi-VN" sz="2000" b="1">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DA03734C-6D08-4743-A2DD-EC6E1E999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63" y="2180562"/>
            <a:ext cx="3193334" cy="844579"/>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FAD4E061-AADD-3439-C5FC-7CC5315962B7}"/>
              </a:ext>
            </a:extLst>
          </p:cNvPr>
          <p:cNvPicPr>
            <a:picLocks noChangeAspect="1"/>
          </p:cNvPicPr>
          <p:nvPr/>
        </p:nvPicPr>
        <p:blipFill>
          <a:blip r:embed="rId4"/>
          <a:stretch>
            <a:fillRect/>
          </a:stretch>
        </p:blipFill>
        <p:spPr>
          <a:xfrm>
            <a:off x="3935896" y="2042793"/>
            <a:ext cx="4452728" cy="2441295"/>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7C811BAA-7FBC-C4C9-1F31-AB02473C8274}"/>
              </a:ext>
            </a:extLst>
          </p:cNvPr>
          <p:cNvSpPr txBox="1"/>
          <p:nvPr/>
        </p:nvSpPr>
        <p:spPr>
          <a:xfrm>
            <a:off x="1125511" y="3624142"/>
            <a:ext cx="3863430" cy="400110"/>
          </a:xfrm>
          <a:prstGeom prst="rect">
            <a:avLst/>
          </a:prstGeom>
          <a:noFill/>
        </p:spPr>
        <p:txBody>
          <a:bodyPr wrap="square" rtlCol="0">
            <a:spAutoFit/>
          </a:bodyPr>
          <a:lstStyle/>
          <a:p>
            <a:pPr algn="just"/>
            <a:r>
              <a:rPr lang="en-US" sz="2000" b="1">
                <a:latin typeface="+mn-lt"/>
                <a:cs typeface="Times New Roman" panose="02020603050405020304" pitchFamily="18" charset="0"/>
                <a:sym typeface="Wingdings" panose="05000000000000000000" pitchFamily="2" charset="2"/>
              </a:rPr>
              <a:t></a:t>
            </a:r>
            <a:r>
              <a:rPr lang="vi-VN" sz="2000" b="1">
                <a:latin typeface="+mn-lt"/>
                <a:cs typeface="Times New Roman" panose="02020603050405020304" pitchFamily="18" charset="0"/>
                <a:sym typeface="Wingdings" panose="05000000000000000000" pitchFamily="2" charset="2"/>
              </a:rPr>
              <a:t> </a:t>
            </a:r>
            <a:r>
              <a:rPr lang="en-US" sz="2000" b="1">
                <a:latin typeface="+mn-lt"/>
                <a:cs typeface="Times New Roman" panose="02020603050405020304" pitchFamily="18" charset="0"/>
              </a:rPr>
              <a:t>Kết </a:t>
            </a:r>
            <a:r>
              <a:rPr lang="vi-VN" sz="2000" b="1">
                <a:latin typeface="+mn-lt"/>
                <a:cs typeface="Times New Roman" panose="02020603050405020304" pitchFamily="18" charset="0"/>
              </a:rPr>
              <a:t>quả:</a:t>
            </a:r>
            <a:endParaRPr lang="en-US" sz="2000" b="1" dirty="0">
              <a:latin typeface="+mn-lt"/>
              <a:cs typeface="Times New Roman" panose="02020603050405020304" pitchFamily="18" charset="0"/>
            </a:endParaRPr>
          </a:p>
        </p:txBody>
      </p:sp>
    </p:spTree>
    <p:extLst>
      <p:ext uri="{BB962C8B-B14F-4D97-AF65-F5344CB8AC3E}">
        <p14:creationId xmlns:p14="http://schemas.microsoft.com/office/powerpoint/2010/main" val="12139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3" name="TextBox 2">
            <a:extLst>
              <a:ext uri="{FF2B5EF4-FFF2-40B4-BE49-F238E27FC236}">
                <a16:creationId xmlns:a16="http://schemas.microsoft.com/office/drawing/2014/main" id="{79F4D202-D9F9-6E36-3DA4-5ACB424D7A5F}"/>
              </a:ext>
            </a:extLst>
          </p:cNvPr>
          <p:cNvSpPr txBox="1"/>
          <p:nvPr/>
        </p:nvSpPr>
        <p:spPr>
          <a:xfrm>
            <a:off x="361860" y="749539"/>
            <a:ext cx="8340180" cy="2554545"/>
          </a:xfrm>
          <a:prstGeom prst="rect">
            <a:avLst/>
          </a:prstGeom>
          <a:noFill/>
        </p:spPr>
        <p:txBody>
          <a:bodyPr wrap="square" rtlCol="0">
            <a:spAutoFit/>
          </a:bodyPr>
          <a:lstStyle/>
          <a:p>
            <a:pPr algn="just"/>
            <a:r>
              <a:rPr lang="vi-VN" sz="2000" b="1">
                <a:latin typeface="+mn-lt"/>
                <a:cs typeface="Times New Roman" panose="02020603050405020304" pitchFamily="18" charset="0"/>
              </a:rPr>
              <a:t>- </a:t>
            </a:r>
            <a:r>
              <a:rPr lang="en-US" sz="2000" b="1">
                <a:latin typeface="+mn-lt"/>
                <a:cs typeface="Times New Roman" panose="02020603050405020304" pitchFamily="18" charset="0"/>
              </a:rPr>
              <a:t>L</a:t>
            </a:r>
            <a:r>
              <a:rPr lang="vi-VN" sz="2000" b="1" dirty="0">
                <a:latin typeface="+mn-lt"/>
                <a:cs typeface="Times New Roman" panose="02020603050405020304" pitchFamily="18" charset="0"/>
              </a:rPr>
              <a:t>ượng tử hóa các hệ số F(u,v) làm giảm được số lượng bit cần thiết.</a:t>
            </a:r>
            <a:endParaRPr lang="en-US" sz="2000" b="1" dirty="0">
              <a:latin typeface="+mn-lt"/>
              <a:cs typeface="Times New Roman" panose="02020603050405020304" pitchFamily="18" charset="0"/>
            </a:endParaRPr>
          </a:p>
          <a:p>
            <a:pPr algn="just"/>
            <a:r>
              <a:rPr lang="vi-VN" sz="2000" b="1">
                <a:latin typeface="+mn-lt"/>
                <a:cs typeface="Times New Roman" panose="02020603050405020304" pitchFamily="18" charset="0"/>
              </a:rPr>
              <a:t>- Chức </a:t>
            </a:r>
            <a:r>
              <a:rPr lang="vi-VN" sz="2000" b="1" dirty="0">
                <a:latin typeface="+mn-lt"/>
                <a:cs typeface="Times New Roman" panose="02020603050405020304" pitchFamily="18" charset="0"/>
              </a:rPr>
              <a:t>năng là chia các hệ số F(u,v) cho các hệ số ở vị trí tương ứng trong bảng lượng tử Q(u,v) để biểu diễn số lần nhỏ hơn các giá trị cho phép của hệ số DCT.</a:t>
            </a:r>
            <a:r>
              <a:rPr lang="en-US" sz="2000" b="1" dirty="0">
                <a:latin typeface="+mn-lt"/>
                <a:cs typeface="Times New Roman" panose="02020603050405020304" pitchFamily="18" charset="0"/>
              </a:rPr>
              <a:t> </a:t>
            </a:r>
          </a:p>
          <a:p>
            <a:pPr algn="just"/>
            <a:r>
              <a:rPr lang="vi-VN" sz="2000" b="1">
                <a:latin typeface="+mn-lt"/>
                <a:cs typeface="Times New Roman" panose="02020603050405020304" pitchFamily="18" charset="0"/>
              </a:rPr>
              <a:t>- Kết </a:t>
            </a:r>
            <a:r>
              <a:rPr lang="vi-VN" sz="2000" b="1" dirty="0">
                <a:latin typeface="+mn-lt"/>
                <a:cs typeface="Times New Roman" panose="02020603050405020304" pitchFamily="18" charset="0"/>
              </a:rPr>
              <a:t>quả ta nhận được bảng Fq(u,v) mới, phần lớn các hệ số có tần số cao sẽ bằng 0. Hệ số lượng tử hóa thuận được xác định theo biểu thức: </a:t>
            </a:r>
          </a:p>
        </p:txBody>
      </p:sp>
      <p:sp>
        <p:nvSpPr>
          <p:cNvPr id="4" name="TextBox 3">
            <a:extLst>
              <a:ext uri="{FF2B5EF4-FFF2-40B4-BE49-F238E27FC236}">
                <a16:creationId xmlns:a16="http://schemas.microsoft.com/office/drawing/2014/main" id="{4A3F84A5-C446-D85E-8AC1-FA62625F575F}"/>
              </a:ext>
            </a:extLst>
          </p:cNvPr>
          <p:cNvSpPr txBox="1"/>
          <p:nvPr/>
        </p:nvSpPr>
        <p:spPr>
          <a:xfrm>
            <a:off x="361860" y="350937"/>
            <a:ext cx="7008341" cy="707886"/>
          </a:xfrm>
          <a:prstGeom prst="rect">
            <a:avLst/>
          </a:prstGeom>
          <a:noFill/>
        </p:spPr>
        <p:txBody>
          <a:bodyPr wrap="square" rtlCol="0">
            <a:spAutoFit/>
          </a:bodyPr>
          <a:lstStyle/>
          <a:p>
            <a:pPr marL="342900" indent="-342900" algn="just">
              <a:buFont typeface="Wingdings" panose="05000000000000000000" pitchFamily="2" charset="2"/>
              <a:buChar char="Ø"/>
            </a:pPr>
            <a:r>
              <a:rPr lang="vi-VN" sz="2000" b="1">
                <a:latin typeface="+mn-lt"/>
                <a:cs typeface="Times New Roman" panose="02020603050405020304" pitchFamily="18" charset="0"/>
              </a:rPr>
              <a:t>Bước </a:t>
            </a:r>
            <a:r>
              <a:rPr lang="en-US" sz="2000" b="1">
                <a:latin typeface="+mn-lt"/>
                <a:cs typeface="Times New Roman" panose="02020603050405020304" pitchFamily="18" charset="0"/>
              </a:rPr>
              <a:t>3:</a:t>
            </a:r>
            <a:r>
              <a:rPr lang="vi-VN" sz="2000" b="1">
                <a:latin typeface="+mn-lt"/>
                <a:cs typeface="Times New Roman" panose="02020603050405020304" pitchFamily="18" charset="0"/>
              </a:rPr>
              <a:t> Lượng tử hóa</a:t>
            </a:r>
            <a:endParaRPr lang="en-US" sz="2000" b="1">
              <a:latin typeface="+mn-lt"/>
              <a:cs typeface="Times New Roman" panose="02020603050405020304" pitchFamily="18" charset="0"/>
            </a:endParaRPr>
          </a:p>
          <a:p>
            <a:pPr algn="just"/>
            <a:endParaRPr lang="en-US" sz="2000" b="1">
              <a:latin typeface="+mn-lt"/>
              <a:cs typeface="Times New Roman" panose="02020603050405020304" pitchFamily="18" charset="0"/>
            </a:endParaRPr>
          </a:p>
        </p:txBody>
      </p:sp>
      <p:pic>
        <p:nvPicPr>
          <p:cNvPr id="5" name="Picture 4">
            <a:extLst>
              <a:ext uri="{FF2B5EF4-FFF2-40B4-BE49-F238E27FC236}">
                <a16:creationId xmlns:a16="http://schemas.microsoft.com/office/drawing/2014/main" id="{6881B9EB-86B9-5FBD-AB7A-A78653A58F63}"/>
              </a:ext>
            </a:extLst>
          </p:cNvPr>
          <p:cNvPicPr>
            <a:picLocks noChangeAspect="1"/>
          </p:cNvPicPr>
          <p:nvPr/>
        </p:nvPicPr>
        <p:blipFill>
          <a:blip r:embed="rId3"/>
          <a:stretch>
            <a:fillRect/>
          </a:stretch>
        </p:blipFill>
        <p:spPr>
          <a:xfrm>
            <a:off x="441960" y="3304084"/>
            <a:ext cx="2324358" cy="123261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3D252FB-B390-91D5-D0F5-2A22DBEE9AFB}"/>
              </a:ext>
            </a:extLst>
          </p:cNvPr>
          <p:cNvSpPr txBox="1"/>
          <p:nvPr/>
        </p:nvSpPr>
        <p:spPr>
          <a:xfrm>
            <a:off x="3001087" y="3161347"/>
            <a:ext cx="5727623" cy="1631216"/>
          </a:xfrm>
          <a:prstGeom prst="rect">
            <a:avLst/>
          </a:prstGeom>
          <a:noFill/>
        </p:spPr>
        <p:txBody>
          <a:bodyPr wrap="square" rtlCol="0">
            <a:spAutoFit/>
          </a:bodyPr>
          <a:lstStyle/>
          <a:p>
            <a:pPr algn="just"/>
            <a:r>
              <a:rPr lang="en-US" sz="2000" b="1">
                <a:latin typeface="+mn-lt"/>
                <a:cs typeface="Times New Roman" panose="02020603050405020304" pitchFamily="18" charset="0"/>
                <a:sym typeface="Wingdings" panose="05000000000000000000" pitchFamily="2" charset="2"/>
              </a:rPr>
              <a:t></a:t>
            </a:r>
            <a:r>
              <a:rPr lang="vi-VN" sz="2000" b="1">
                <a:latin typeface="+mn-lt"/>
                <a:cs typeface="Times New Roman" panose="02020603050405020304" pitchFamily="18" charset="0"/>
                <a:sym typeface="Wingdings" panose="05000000000000000000" pitchFamily="2" charset="2"/>
              </a:rPr>
              <a:t> </a:t>
            </a:r>
            <a:r>
              <a:rPr lang="vi-VN" sz="2000" b="1">
                <a:latin typeface="+mn-lt"/>
                <a:cs typeface="Times New Roman" panose="02020603050405020304" pitchFamily="18" charset="0"/>
              </a:rPr>
              <a:t>Các </a:t>
            </a:r>
            <a:r>
              <a:rPr lang="vi-VN" sz="2000" b="1" dirty="0">
                <a:latin typeface="+mn-lt"/>
                <a:cs typeface="Times New Roman" panose="02020603050405020304" pitchFamily="18" charset="0"/>
              </a:rPr>
              <a:t>giá trị Fq(u,v) sẽ được mã hóa trong các công đoạn tiếp theo. Cần phải xác định là trong quá trình lượng tử hóa có trọng số có xảy ra mất thông tin, gây tổn hao. Đây là bước tổn hao duy nhất trong thuật </a:t>
            </a:r>
            <a:r>
              <a:rPr lang="vi-VN" sz="2000" b="1">
                <a:latin typeface="+mn-lt"/>
                <a:cs typeface="Times New Roman" panose="02020603050405020304" pitchFamily="18" charset="0"/>
              </a:rPr>
              <a:t>toán nén.</a:t>
            </a:r>
            <a:endParaRPr lang="vi-VN" sz="2000" b="1" dirty="0">
              <a:latin typeface="+mn-lt"/>
              <a:cs typeface="Times New Roman" panose="02020603050405020304" pitchFamily="18" charset="0"/>
            </a:endParaRPr>
          </a:p>
        </p:txBody>
      </p:sp>
    </p:spTree>
    <p:extLst>
      <p:ext uri="{BB962C8B-B14F-4D97-AF65-F5344CB8AC3E}">
        <p14:creationId xmlns:p14="http://schemas.microsoft.com/office/powerpoint/2010/main" val="301859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470920" y="2400894"/>
            <a:ext cx="5466912"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800">
                <a:solidFill>
                  <a:schemeClr val="tx1"/>
                </a:solidFill>
                <a:latin typeface="+mn-lt"/>
              </a:rPr>
              <a:t>XÂY DỰNG CHƯƠNG TRÌNH </a:t>
            </a:r>
            <a:endParaRPr sz="3800" dirty="0">
              <a:solidFill>
                <a:schemeClr val="tx1"/>
              </a:solidFill>
              <a:latin typeface="+mn-lt"/>
            </a:endParaRPr>
          </a:p>
        </p:txBody>
      </p:sp>
      <p:sp>
        <p:nvSpPr>
          <p:cNvPr id="1290" name="Google Shape;1290;p28"/>
          <p:cNvSpPr txBox="1">
            <a:spLocks noGrp="1"/>
          </p:cNvSpPr>
          <p:nvPr>
            <p:ph type="title" idx="2"/>
          </p:nvPr>
        </p:nvSpPr>
        <p:spPr>
          <a:xfrm>
            <a:off x="2679073" y="1615223"/>
            <a:ext cx="268735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400" dirty="0">
                <a:solidFill>
                  <a:schemeClr val="tx1"/>
                </a:solidFill>
                <a:latin typeface="+mn-lt"/>
              </a:rPr>
              <a:t>03</a:t>
            </a:r>
            <a:endParaRPr sz="5400" dirty="0">
              <a:solidFill>
                <a:schemeClr val="tx1"/>
              </a:solidFill>
              <a:latin typeface="+mn-lt"/>
            </a:endParaRPr>
          </a:p>
        </p:txBody>
      </p:sp>
      <p:grpSp>
        <p:nvGrpSpPr>
          <p:cNvPr id="1291" name="Google Shape;1291;p28"/>
          <p:cNvGrpSpPr/>
          <p:nvPr/>
        </p:nvGrpSpPr>
        <p:grpSpPr>
          <a:xfrm>
            <a:off x="5644851" y="1035367"/>
            <a:ext cx="2955371" cy="2463165"/>
            <a:chOff x="1136562" y="1210000"/>
            <a:chExt cx="2955371"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4"/>
              <a:ext cx="373973" cy="148118"/>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205B5B4C-FD99-8015-F4E4-2A2CAA7F30B8}"/>
                  </a:ext>
                </a:extLst>
              </p14:cNvPr>
              <p14:cNvContentPartPr/>
              <p14:nvPr/>
            </p14:nvContentPartPr>
            <p14:xfrm>
              <a:off x="5266848" y="1755624"/>
              <a:ext cx="360" cy="360"/>
            </p14:xfrm>
          </p:contentPart>
        </mc:Choice>
        <mc:Fallback xmlns="">
          <p:pic>
            <p:nvPicPr>
              <p:cNvPr id="2" name="Ink 1">
                <a:extLst>
                  <a:ext uri="{FF2B5EF4-FFF2-40B4-BE49-F238E27FC236}">
                    <a16:creationId xmlns:a16="http://schemas.microsoft.com/office/drawing/2014/main" id="{205B5B4C-FD99-8015-F4E4-2A2CAA7F30B8}"/>
                  </a:ext>
                </a:extLst>
              </p:cNvPr>
              <p:cNvPicPr/>
              <p:nvPr/>
            </p:nvPicPr>
            <p:blipFill>
              <a:blip r:embed="rId4"/>
              <a:stretch>
                <a:fillRect/>
              </a:stretch>
            </p:blipFill>
            <p:spPr>
              <a:xfrm>
                <a:off x="5204208" y="1377624"/>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EDB6DBBB-EBBF-8D43-1166-1196DFE2229C}"/>
                  </a:ext>
                </a:extLst>
              </p14:cNvPr>
              <p14:cNvContentPartPr/>
              <p14:nvPr/>
            </p14:nvContentPartPr>
            <p14:xfrm>
              <a:off x="5108448" y="1584984"/>
              <a:ext cx="360" cy="360"/>
            </p14:xfrm>
          </p:contentPart>
        </mc:Choice>
        <mc:Fallback xmlns="">
          <p:pic>
            <p:nvPicPr>
              <p:cNvPr id="3" name="Ink 2">
                <a:extLst>
                  <a:ext uri="{FF2B5EF4-FFF2-40B4-BE49-F238E27FC236}">
                    <a16:creationId xmlns:a16="http://schemas.microsoft.com/office/drawing/2014/main" id="{EDB6DBBB-EBBF-8D43-1166-1196DFE2229C}"/>
                  </a:ext>
                </a:extLst>
              </p:cNvPr>
              <p:cNvPicPr/>
              <p:nvPr/>
            </p:nvPicPr>
            <p:blipFill>
              <a:blip r:embed="rId6"/>
              <a:stretch>
                <a:fillRect/>
              </a:stretch>
            </p:blipFill>
            <p:spPr>
              <a:xfrm>
                <a:off x="5045808" y="1206984"/>
                <a:ext cx="126000" cy="756000"/>
              </a:xfrm>
              <a:prstGeom prst="rect">
                <a:avLst/>
              </a:prstGeom>
            </p:spPr>
          </p:pic>
        </mc:Fallback>
      </mc:AlternateContent>
    </p:spTree>
    <p:extLst>
      <p:ext uri="{BB962C8B-B14F-4D97-AF65-F5344CB8AC3E}">
        <p14:creationId xmlns:p14="http://schemas.microsoft.com/office/powerpoint/2010/main" val="379368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500" name="Google Shape;1500;p29"/>
          <p:cNvSpPr txBox="1">
            <a:spLocks noGrp="1"/>
          </p:cNvSpPr>
          <p:nvPr>
            <p:ph type="title"/>
          </p:nvPr>
        </p:nvSpPr>
        <p:spPr>
          <a:xfrm>
            <a:off x="2509834" y="690647"/>
            <a:ext cx="412433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Công nghệ áp dụng</a:t>
            </a:r>
            <a:endParaRPr sz="3200" dirty="0">
              <a:solidFill>
                <a:schemeClr val="tx1"/>
              </a:solidFill>
              <a:latin typeface="+mn-lt"/>
            </a:endParaRPr>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538CA850-160B-224F-A41E-D0927C8D28E1}"/>
              </a:ext>
            </a:extLst>
          </p:cNvPr>
          <p:cNvPicPr>
            <a:picLocks noChangeAspect="1"/>
          </p:cNvPicPr>
          <p:nvPr/>
        </p:nvPicPr>
        <p:blipFill>
          <a:blip r:embed="rId3"/>
          <a:stretch>
            <a:fillRect/>
          </a:stretch>
        </p:blipFill>
        <p:spPr>
          <a:xfrm>
            <a:off x="788825" y="1690833"/>
            <a:ext cx="3951700" cy="2451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ACE32835-4657-6EF5-6C23-06CE30843590}"/>
              </a:ext>
            </a:extLst>
          </p:cNvPr>
          <p:cNvPicPr>
            <a:picLocks noChangeAspect="1"/>
          </p:cNvPicPr>
          <p:nvPr/>
        </p:nvPicPr>
        <p:blipFill>
          <a:blip r:embed="rId4"/>
          <a:stretch>
            <a:fillRect/>
          </a:stretch>
        </p:blipFill>
        <p:spPr>
          <a:xfrm>
            <a:off x="4906250" y="1690833"/>
            <a:ext cx="2978992" cy="2451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2565557" y="229335"/>
            <a:ext cx="494252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Thư viện sử dụng</a:t>
            </a:r>
            <a:endParaRPr sz="3200" dirty="0">
              <a:solidFill>
                <a:schemeClr val="tx1"/>
              </a:solidFill>
              <a:latin typeface="+mn-lt"/>
            </a:endParaRPr>
          </a:p>
        </p:txBody>
      </p:sp>
      <p:pic>
        <p:nvPicPr>
          <p:cNvPr id="6" name="Picture 5">
            <a:extLst>
              <a:ext uri="{FF2B5EF4-FFF2-40B4-BE49-F238E27FC236}">
                <a16:creationId xmlns:a16="http://schemas.microsoft.com/office/drawing/2014/main" id="{2AEDD9CD-935A-D380-D3DC-E2159CDACF34}"/>
              </a:ext>
            </a:extLst>
          </p:cNvPr>
          <p:cNvPicPr>
            <a:picLocks noChangeAspect="1"/>
          </p:cNvPicPr>
          <p:nvPr/>
        </p:nvPicPr>
        <p:blipFill rotWithShape="1">
          <a:blip r:embed="rId3"/>
          <a:srcRect r="24670"/>
          <a:stretch/>
        </p:blipFill>
        <p:spPr>
          <a:xfrm>
            <a:off x="2491741" y="3453317"/>
            <a:ext cx="5859780" cy="1316803"/>
          </a:xfrm>
          <a:prstGeom prst="rect">
            <a:avLst/>
          </a:prstGeom>
        </p:spPr>
      </p:pic>
      <p:sp>
        <p:nvSpPr>
          <p:cNvPr id="8" name="TextBox 7">
            <a:extLst>
              <a:ext uri="{FF2B5EF4-FFF2-40B4-BE49-F238E27FC236}">
                <a16:creationId xmlns:a16="http://schemas.microsoft.com/office/drawing/2014/main" id="{834AA77C-ADA4-302E-97AC-5968BADF933E}"/>
              </a:ext>
            </a:extLst>
          </p:cNvPr>
          <p:cNvSpPr txBox="1"/>
          <p:nvPr/>
        </p:nvSpPr>
        <p:spPr>
          <a:xfrm>
            <a:off x="312419" y="802035"/>
            <a:ext cx="8275321" cy="2949525"/>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vi-VN" sz="1800" b="1"/>
              <a:t>Flask: một framework web nhẹ, linh hoạt được viết bằng Python và được sử dụng để tạo các ứng dụng web động.</a:t>
            </a:r>
          </a:p>
          <a:p>
            <a:pPr marL="285750" indent="-285750" algn="just">
              <a:lnSpc>
                <a:spcPct val="150000"/>
              </a:lnSpc>
              <a:buFont typeface="Wingdings" panose="05000000000000000000" pitchFamily="2" charset="2"/>
              <a:buChar char="Ø"/>
            </a:pPr>
            <a:r>
              <a:rPr lang="vi-VN" sz="1800" b="1"/>
              <a:t>Cv2: thư viện OpenCV được sử dụng để xử lý ảnh và video và cung cấp các hàm để đọc, ghi, hiển thị, xử lý và phân tích ảnh và video.</a:t>
            </a:r>
          </a:p>
          <a:p>
            <a:pPr marL="285750" indent="-285750" algn="just">
              <a:lnSpc>
                <a:spcPct val="150000"/>
              </a:lnSpc>
              <a:buFont typeface="Wingdings" panose="05000000000000000000" pitchFamily="2" charset="2"/>
              <a:buChar char="Ø"/>
            </a:pPr>
            <a:r>
              <a:rPr lang="vi-VN" sz="1800" b="1"/>
              <a:t>Numpy: thư viện cung cấp các hàm để xử lý các mảng đa chiều và được sử dụng để thực hiện các phép toán toán học và thống kê trên các mảng.</a:t>
            </a:r>
            <a:endParaRPr lang="en-US" sz="1800" b="1"/>
          </a:p>
        </p:txBody>
      </p:sp>
    </p:spTree>
    <p:extLst>
      <p:ext uri="{BB962C8B-B14F-4D97-AF65-F5344CB8AC3E}">
        <p14:creationId xmlns:p14="http://schemas.microsoft.com/office/powerpoint/2010/main" val="262234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2042160" y="332507"/>
            <a:ext cx="608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Các chức năng chính</a:t>
            </a:r>
            <a:endParaRPr sz="3200" dirty="0">
              <a:solidFill>
                <a:schemeClr val="tx1"/>
              </a:solidFill>
              <a:latin typeface="+mn-lt"/>
            </a:endParaRPr>
          </a:p>
        </p:txBody>
      </p:sp>
      <p:pic>
        <p:nvPicPr>
          <p:cNvPr id="5" name="Picture 4">
            <a:extLst>
              <a:ext uri="{FF2B5EF4-FFF2-40B4-BE49-F238E27FC236}">
                <a16:creationId xmlns:a16="http://schemas.microsoft.com/office/drawing/2014/main" id="{ECD149E6-4CEF-2371-F226-E4E52CAEB94E}"/>
              </a:ext>
            </a:extLst>
          </p:cNvPr>
          <p:cNvPicPr>
            <a:picLocks noChangeAspect="1"/>
          </p:cNvPicPr>
          <p:nvPr/>
        </p:nvPicPr>
        <p:blipFill>
          <a:blip r:embed="rId3"/>
          <a:stretch>
            <a:fillRect/>
          </a:stretch>
        </p:blipFill>
        <p:spPr>
          <a:xfrm>
            <a:off x="5083730" y="1103947"/>
            <a:ext cx="2414349" cy="3448050"/>
          </a:xfrm>
          <a:prstGeom prst="rect">
            <a:avLst/>
          </a:prstGeom>
        </p:spPr>
      </p:pic>
      <p:pic>
        <p:nvPicPr>
          <p:cNvPr id="7" name="Picture 6">
            <a:extLst>
              <a:ext uri="{FF2B5EF4-FFF2-40B4-BE49-F238E27FC236}">
                <a16:creationId xmlns:a16="http://schemas.microsoft.com/office/drawing/2014/main" id="{9A1E1085-007C-DD43-5719-FE7F10B93C9B}"/>
              </a:ext>
            </a:extLst>
          </p:cNvPr>
          <p:cNvPicPr>
            <a:picLocks noChangeAspect="1"/>
          </p:cNvPicPr>
          <p:nvPr/>
        </p:nvPicPr>
        <p:blipFill>
          <a:blip r:embed="rId4"/>
          <a:stretch>
            <a:fillRect/>
          </a:stretch>
        </p:blipFill>
        <p:spPr>
          <a:xfrm>
            <a:off x="1160144" y="1103947"/>
            <a:ext cx="3068955" cy="3448050"/>
          </a:xfrm>
          <a:prstGeom prst="rect">
            <a:avLst/>
          </a:prstGeom>
        </p:spPr>
      </p:pic>
    </p:spTree>
    <p:extLst>
      <p:ext uri="{BB962C8B-B14F-4D97-AF65-F5344CB8AC3E}">
        <p14:creationId xmlns:p14="http://schemas.microsoft.com/office/powerpoint/2010/main" val="197104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2042160" y="210587"/>
            <a:ext cx="608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Chức năng nén hình ảnh</a:t>
            </a:r>
            <a:endParaRPr sz="3200" dirty="0">
              <a:solidFill>
                <a:schemeClr val="tx1"/>
              </a:solidFill>
              <a:latin typeface="+mn-lt"/>
            </a:endParaRPr>
          </a:p>
        </p:txBody>
      </p:sp>
      <p:pic>
        <p:nvPicPr>
          <p:cNvPr id="4" name="Picture 3">
            <a:extLst>
              <a:ext uri="{FF2B5EF4-FFF2-40B4-BE49-F238E27FC236}">
                <a16:creationId xmlns:a16="http://schemas.microsoft.com/office/drawing/2014/main" id="{2249E70B-F4DD-B862-40C6-68D0EDC03C29}"/>
              </a:ext>
            </a:extLst>
          </p:cNvPr>
          <p:cNvPicPr>
            <a:picLocks noChangeAspect="1"/>
          </p:cNvPicPr>
          <p:nvPr/>
        </p:nvPicPr>
        <p:blipFill>
          <a:blip r:embed="rId3"/>
          <a:stretch>
            <a:fillRect/>
          </a:stretch>
        </p:blipFill>
        <p:spPr>
          <a:xfrm>
            <a:off x="369625" y="948690"/>
            <a:ext cx="2701235" cy="3817620"/>
          </a:xfrm>
          <a:prstGeom prst="rect">
            <a:avLst/>
          </a:prstGeom>
        </p:spPr>
      </p:pic>
      <p:pic>
        <p:nvPicPr>
          <p:cNvPr id="6" name="Picture 5">
            <a:extLst>
              <a:ext uri="{FF2B5EF4-FFF2-40B4-BE49-F238E27FC236}">
                <a16:creationId xmlns:a16="http://schemas.microsoft.com/office/drawing/2014/main" id="{63D1DD08-2842-90D7-CED2-2A764302192B}"/>
              </a:ext>
            </a:extLst>
          </p:cNvPr>
          <p:cNvPicPr>
            <a:picLocks noChangeAspect="1"/>
          </p:cNvPicPr>
          <p:nvPr/>
        </p:nvPicPr>
        <p:blipFill>
          <a:blip r:embed="rId4"/>
          <a:stretch>
            <a:fillRect/>
          </a:stretch>
        </p:blipFill>
        <p:spPr>
          <a:xfrm>
            <a:off x="3221382" y="948690"/>
            <a:ext cx="2701235" cy="3817620"/>
          </a:xfrm>
          <a:prstGeom prst="rect">
            <a:avLst/>
          </a:prstGeom>
        </p:spPr>
      </p:pic>
      <p:pic>
        <p:nvPicPr>
          <p:cNvPr id="8" name="Picture 7">
            <a:extLst>
              <a:ext uri="{FF2B5EF4-FFF2-40B4-BE49-F238E27FC236}">
                <a16:creationId xmlns:a16="http://schemas.microsoft.com/office/drawing/2014/main" id="{10D5122F-123A-8E96-ECC4-8BC840039770}"/>
              </a:ext>
            </a:extLst>
          </p:cNvPr>
          <p:cNvPicPr>
            <a:picLocks noChangeAspect="1"/>
          </p:cNvPicPr>
          <p:nvPr/>
        </p:nvPicPr>
        <p:blipFill>
          <a:blip r:embed="rId5"/>
          <a:stretch>
            <a:fillRect/>
          </a:stretch>
        </p:blipFill>
        <p:spPr>
          <a:xfrm>
            <a:off x="6073139" y="948691"/>
            <a:ext cx="2701235" cy="3817619"/>
          </a:xfrm>
          <a:prstGeom prst="rect">
            <a:avLst/>
          </a:prstGeom>
        </p:spPr>
      </p:pic>
    </p:spTree>
    <p:extLst>
      <p:ext uri="{BB962C8B-B14F-4D97-AF65-F5344CB8AC3E}">
        <p14:creationId xmlns:p14="http://schemas.microsoft.com/office/powerpoint/2010/main" val="247539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2042160" y="332507"/>
            <a:ext cx="608314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Chức năng upload ảnh</a:t>
            </a:r>
            <a:endParaRPr sz="3200" dirty="0">
              <a:solidFill>
                <a:schemeClr val="tx1"/>
              </a:solidFill>
              <a:latin typeface="+mn-lt"/>
            </a:endParaRPr>
          </a:p>
        </p:txBody>
      </p:sp>
      <p:pic>
        <p:nvPicPr>
          <p:cNvPr id="4" name="Picture 3">
            <a:extLst>
              <a:ext uri="{FF2B5EF4-FFF2-40B4-BE49-F238E27FC236}">
                <a16:creationId xmlns:a16="http://schemas.microsoft.com/office/drawing/2014/main" id="{76DB9485-BE3E-0739-737D-743A37279C32}"/>
              </a:ext>
            </a:extLst>
          </p:cNvPr>
          <p:cNvPicPr>
            <a:picLocks noChangeAspect="1"/>
          </p:cNvPicPr>
          <p:nvPr/>
        </p:nvPicPr>
        <p:blipFill>
          <a:blip r:embed="rId3"/>
          <a:stretch>
            <a:fillRect/>
          </a:stretch>
        </p:blipFill>
        <p:spPr>
          <a:xfrm>
            <a:off x="433219" y="1002630"/>
            <a:ext cx="4138781" cy="366522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74A0678-FDAA-0960-F3E7-2BF54AF80FD1}"/>
              </a:ext>
            </a:extLst>
          </p:cNvPr>
          <p:cNvPicPr>
            <a:picLocks noChangeAspect="1"/>
          </p:cNvPicPr>
          <p:nvPr/>
        </p:nvPicPr>
        <p:blipFill>
          <a:blip r:embed="rId4"/>
          <a:stretch>
            <a:fillRect/>
          </a:stretch>
        </p:blipFill>
        <p:spPr>
          <a:xfrm>
            <a:off x="4693919" y="1555680"/>
            <a:ext cx="3887321" cy="2559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1625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1455822" y="332507"/>
            <a:ext cx="66694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Chức năng chỉnh sửa hình ảnh</a:t>
            </a:r>
            <a:endParaRPr sz="3200" dirty="0">
              <a:solidFill>
                <a:schemeClr val="tx1"/>
              </a:solidFill>
              <a:latin typeface="+mn-lt"/>
            </a:endParaRPr>
          </a:p>
        </p:txBody>
      </p:sp>
      <p:pic>
        <p:nvPicPr>
          <p:cNvPr id="4" name="Picture 3">
            <a:extLst>
              <a:ext uri="{FF2B5EF4-FFF2-40B4-BE49-F238E27FC236}">
                <a16:creationId xmlns:a16="http://schemas.microsoft.com/office/drawing/2014/main" id="{B11115FA-368B-64BF-F617-0A18813E1817}"/>
              </a:ext>
            </a:extLst>
          </p:cNvPr>
          <p:cNvPicPr>
            <a:picLocks noChangeAspect="1"/>
          </p:cNvPicPr>
          <p:nvPr/>
        </p:nvPicPr>
        <p:blipFill>
          <a:blip r:embed="rId3"/>
          <a:stretch>
            <a:fillRect/>
          </a:stretch>
        </p:blipFill>
        <p:spPr>
          <a:xfrm>
            <a:off x="334539" y="1130176"/>
            <a:ext cx="4382241" cy="3472304"/>
          </a:xfrm>
          <a:prstGeom prst="rect">
            <a:avLst/>
          </a:prstGeom>
        </p:spPr>
      </p:pic>
      <p:pic>
        <p:nvPicPr>
          <p:cNvPr id="6" name="Picture 5">
            <a:extLst>
              <a:ext uri="{FF2B5EF4-FFF2-40B4-BE49-F238E27FC236}">
                <a16:creationId xmlns:a16="http://schemas.microsoft.com/office/drawing/2014/main" id="{F1FF4543-DD11-FD1F-9BEA-3EA60DE4A902}"/>
              </a:ext>
            </a:extLst>
          </p:cNvPr>
          <p:cNvPicPr>
            <a:picLocks noChangeAspect="1"/>
          </p:cNvPicPr>
          <p:nvPr/>
        </p:nvPicPr>
        <p:blipFill>
          <a:blip r:embed="rId4"/>
          <a:stretch>
            <a:fillRect/>
          </a:stretch>
        </p:blipFill>
        <p:spPr>
          <a:xfrm>
            <a:off x="334539" y="1130176"/>
            <a:ext cx="4382241" cy="3472304"/>
          </a:xfrm>
          <a:prstGeom prst="rect">
            <a:avLst/>
          </a:prstGeom>
        </p:spPr>
      </p:pic>
      <p:pic>
        <p:nvPicPr>
          <p:cNvPr id="8" name="Picture 7">
            <a:extLst>
              <a:ext uri="{FF2B5EF4-FFF2-40B4-BE49-F238E27FC236}">
                <a16:creationId xmlns:a16="http://schemas.microsoft.com/office/drawing/2014/main" id="{1F7C5159-8603-779C-D134-7106F2008D43}"/>
              </a:ext>
            </a:extLst>
          </p:cNvPr>
          <p:cNvPicPr>
            <a:picLocks noChangeAspect="1"/>
          </p:cNvPicPr>
          <p:nvPr/>
        </p:nvPicPr>
        <p:blipFill>
          <a:blip r:embed="rId5"/>
          <a:stretch>
            <a:fillRect/>
          </a:stretch>
        </p:blipFill>
        <p:spPr>
          <a:xfrm>
            <a:off x="4804524" y="1130176"/>
            <a:ext cx="4004937" cy="3472304"/>
          </a:xfrm>
          <a:prstGeom prst="rect">
            <a:avLst/>
          </a:prstGeom>
        </p:spPr>
      </p:pic>
      <p:pic>
        <p:nvPicPr>
          <p:cNvPr id="10" name="Picture 9">
            <a:extLst>
              <a:ext uri="{FF2B5EF4-FFF2-40B4-BE49-F238E27FC236}">
                <a16:creationId xmlns:a16="http://schemas.microsoft.com/office/drawing/2014/main" id="{9483CC2D-1083-ADE6-B497-F09C98833A9E}"/>
              </a:ext>
            </a:extLst>
          </p:cNvPr>
          <p:cNvPicPr>
            <a:picLocks noChangeAspect="1"/>
          </p:cNvPicPr>
          <p:nvPr/>
        </p:nvPicPr>
        <p:blipFill>
          <a:blip r:embed="rId6"/>
          <a:stretch>
            <a:fillRect/>
          </a:stretch>
        </p:blipFill>
        <p:spPr>
          <a:xfrm>
            <a:off x="4804523" y="1130176"/>
            <a:ext cx="4004938" cy="3472304"/>
          </a:xfrm>
          <a:prstGeom prst="rect">
            <a:avLst/>
          </a:prstGeom>
        </p:spPr>
      </p:pic>
    </p:spTree>
    <p:extLst>
      <p:ext uri="{BB962C8B-B14F-4D97-AF65-F5344CB8AC3E}">
        <p14:creationId xmlns:p14="http://schemas.microsoft.com/office/powerpoint/2010/main" val="111462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10" name="Picture 9">
            <a:extLst>
              <a:ext uri="{FF2B5EF4-FFF2-40B4-BE49-F238E27FC236}">
                <a16:creationId xmlns:a16="http://schemas.microsoft.com/office/drawing/2014/main" id="{2F4DD6B5-2868-64FD-0D64-EC7B530AA7D0}"/>
              </a:ext>
            </a:extLst>
          </p:cNvPr>
          <p:cNvPicPr>
            <a:picLocks noChangeAspect="1"/>
          </p:cNvPicPr>
          <p:nvPr/>
        </p:nvPicPr>
        <p:blipFill rotWithShape="1">
          <a:blip r:embed="rId3"/>
          <a:srcRect l="20729" t="16675" r="20896" b="18620"/>
          <a:stretch/>
        </p:blipFill>
        <p:spPr>
          <a:xfrm>
            <a:off x="710566" y="944880"/>
            <a:ext cx="4101465" cy="2453639"/>
          </a:xfrm>
          <a:prstGeom prst="rect">
            <a:avLst/>
          </a:prstGeom>
        </p:spPr>
      </p:pic>
      <p:pic>
        <p:nvPicPr>
          <p:cNvPr id="11" name="Picture 10">
            <a:extLst>
              <a:ext uri="{FF2B5EF4-FFF2-40B4-BE49-F238E27FC236}">
                <a16:creationId xmlns:a16="http://schemas.microsoft.com/office/drawing/2014/main" id="{6DA5F116-0976-7C54-CB81-E254C877C220}"/>
              </a:ext>
            </a:extLst>
          </p:cNvPr>
          <p:cNvPicPr>
            <a:picLocks noChangeAspect="1"/>
          </p:cNvPicPr>
          <p:nvPr/>
        </p:nvPicPr>
        <p:blipFill rotWithShape="1">
          <a:blip r:embed="rId4"/>
          <a:srcRect l="31237" t="43728" r="385" b="27865"/>
          <a:stretch/>
        </p:blipFill>
        <p:spPr>
          <a:xfrm>
            <a:off x="1061085" y="3560358"/>
            <a:ext cx="3463291" cy="1080222"/>
          </a:xfrm>
          <a:prstGeom prst="rect">
            <a:avLst/>
          </a:prstGeom>
        </p:spPr>
      </p:pic>
      <p:sp>
        <p:nvSpPr>
          <p:cNvPr id="13" name="Google Shape;1500;p29">
            <a:extLst>
              <a:ext uri="{FF2B5EF4-FFF2-40B4-BE49-F238E27FC236}">
                <a16:creationId xmlns:a16="http://schemas.microsoft.com/office/drawing/2014/main" id="{8F3354D4-D033-95BA-EE15-DE7208A189F0}"/>
              </a:ext>
            </a:extLst>
          </p:cNvPr>
          <p:cNvSpPr txBox="1">
            <a:spLocks noGrp="1"/>
          </p:cNvSpPr>
          <p:nvPr>
            <p:ph type="title"/>
          </p:nvPr>
        </p:nvSpPr>
        <p:spPr>
          <a:xfrm>
            <a:off x="3558942" y="210341"/>
            <a:ext cx="66694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Xoay ảnh</a:t>
            </a:r>
            <a:endParaRPr sz="3200" dirty="0">
              <a:solidFill>
                <a:schemeClr val="tx1"/>
              </a:solidFill>
              <a:latin typeface="+mn-lt"/>
            </a:endParaRPr>
          </a:p>
        </p:txBody>
      </p:sp>
      <p:sp>
        <p:nvSpPr>
          <p:cNvPr id="14" name="Arrow: Right 13">
            <a:extLst>
              <a:ext uri="{FF2B5EF4-FFF2-40B4-BE49-F238E27FC236}">
                <a16:creationId xmlns:a16="http://schemas.microsoft.com/office/drawing/2014/main" id="{BF47F777-1D26-E3B2-1C42-FD94936DFE9D}"/>
              </a:ext>
            </a:extLst>
          </p:cNvPr>
          <p:cNvSpPr/>
          <p:nvPr/>
        </p:nvSpPr>
        <p:spPr>
          <a:xfrm>
            <a:off x="4668203" y="3657600"/>
            <a:ext cx="556260" cy="275531"/>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7A60B17A-97F3-7C73-DE9F-8A1AA22FD760}"/>
              </a:ext>
            </a:extLst>
          </p:cNvPr>
          <p:cNvPicPr>
            <a:picLocks noChangeAspect="1"/>
          </p:cNvPicPr>
          <p:nvPr/>
        </p:nvPicPr>
        <p:blipFill rotWithShape="1">
          <a:blip r:embed="rId5"/>
          <a:srcRect l="22591" t="20905" r="29896" b="13590"/>
          <a:stretch/>
        </p:blipFill>
        <p:spPr>
          <a:xfrm>
            <a:off x="5314950" y="1356360"/>
            <a:ext cx="3330672" cy="2987039"/>
          </a:xfrm>
          <a:prstGeom prst="rect">
            <a:avLst/>
          </a:prstGeom>
        </p:spPr>
      </p:pic>
    </p:spTree>
    <p:extLst>
      <p:ext uri="{BB962C8B-B14F-4D97-AF65-F5344CB8AC3E}">
        <p14:creationId xmlns:p14="http://schemas.microsoft.com/office/powerpoint/2010/main" val="21409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7"/>
        <p:cNvGrpSpPr/>
        <p:nvPr/>
      </p:nvGrpSpPr>
      <p:grpSpPr>
        <a:xfrm>
          <a:off x="0" y="0"/>
          <a:ext cx="0" cy="0"/>
          <a:chOff x="0" y="0"/>
          <a:chExt cx="0" cy="0"/>
        </a:xfrm>
      </p:grpSpPr>
      <p:sp>
        <p:nvSpPr>
          <p:cNvPr id="509" name="Google Shape;509;p44"/>
          <p:cNvSpPr txBox="1">
            <a:spLocks noGrp="1"/>
          </p:cNvSpPr>
          <p:nvPr>
            <p:ph type="title"/>
          </p:nvPr>
        </p:nvSpPr>
        <p:spPr>
          <a:xfrm>
            <a:off x="2217911" y="1377936"/>
            <a:ext cx="7032769" cy="4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solidFill>
                <a:latin typeface="+mn-lt"/>
              </a:rPr>
              <a:t>Giới thiệu về đề tài </a:t>
            </a:r>
            <a:endParaRPr sz="4000" dirty="0">
              <a:solidFill>
                <a:schemeClr val="tx1"/>
              </a:solidFill>
              <a:latin typeface="+mn-lt"/>
            </a:endParaRPr>
          </a:p>
        </p:txBody>
      </p:sp>
      <p:sp>
        <p:nvSpPr>
          <p:cNvPr id="510" name="Google Shape;510;p44"/>
          <p:cNvSpPr txBox="1">
            <a:spLocks noGrp="1"/>
          </p:cNvSpPr>
          <p:nvPr>
            <p:ph type="title" idx="2"/>
          </p:nvPr>
        </p:nvSpPr>
        <p:spPr>
          <a:xfrm>
            <a:off x="1069376" y="1377936"/>
            <a:ext cx="9126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tx1"/>
                </a:solidFill>
                <a:latin typeface="+mn-lt"/>
              </a:rPr>
              <a:t>01.</a:t>
            </a:r>
            <a:endParaRPr sz="4000" dirty="0">
              <a:solidFill>
                <a:schemeClr val="tx1"/>
              </a:solidFill>
              <a:latin typeface="+mn-lt"/>
            </a:endParaRPr>
          </a:p>
        </p:txBody>
      </p:sp>
      <p:sp>
        <p:nvSpPr>
          <p:cNvPr id="512" name="Google Shape;512;p44"/>
          <p:cNvSpPr txBox="1">
            <a:spLocks noGrp="1"/>
          </p:cNvSpPr>
          <p:nvPr>
            <p:ph type="title" idx="4"/>
          </p:nvPr>
        </p:nvSpPr>
        <p:spPr>
          <a:xfrm>
            <a:off x="2217911" y="2060438"/>
            <a:ext cx="6362209" cy="7175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solidFill>
                <a:latin typeface="+mn-lt"/>
              </a:rPr>
              <a:t>Tổng quan nén ảnh</a:t>
            </a:r>
            <a:endParaRPr sz="4000" dirty="0">
              <a:solidFill>
                <a:schemeClr val="tx1"/>
              </a:solidFill>
              <a:latin typeface="+mn-lt"/>
            </a:endParaRPr>
          </a:p>
        </p:txBody>
      </p:sp>
      <p:sp>
        <p:nvSpPr>
          <p:cNvPr id="513" name="Google Shape;513;p44"/>
          <p:cNvSpPr txBox="1">
            <a:spLocks noGrp="1"/>
          </p:cNvSpPr>
          <p:nvPr>
            <p:ph type="title" idx="5"/>
          </p:nvPr>
        </p:nvSpPr>
        <p:spPr>
          <a:xfrm>
            <a:off x="1067576" y="2170227"/>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tx1"/>
                </a:solidFill>
                <a:latin typeface="+mn-lt"/>
              </a:rPr>
              <a:t>02.</a:t>
            </a:r>
            <a:endParaRPr sz="4000" dirty="0">
              <a:solidFill>
                <a:schemeClr val="tx1"/>
              </a:solidFill>
              <a:latin typeface="+mn-lt"/>
            </a:endParaRPr>
          </a:p>
        </p:txBody>
      </p:sp>
      <p:sp>
        <p:nvSpPr>
          <p:cNvPr id="515" name="Google Shape;515;p44"/>
          <p:cNvSpPr txBox="1">
            <a:spLocks noGrp="1"/>
          </p:cNvSpPr>
          <p:nvPr>
            <p:ph type="title" idx="7"/>
          </p:nvPr>
        </p:nvSpPr>
        <p:spPr>
          <a:xfrm>
            <a:off x="2217911" y="3028668"/>
            <a:ext cx="6362209"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solidFill>
                <a:latin typeface="+mn-lt"/>
              </a:rPr>
              <a:t>Xây dựng chương trình</a:t>
            </a:r>
            <a:endParaRPr sz="4000" dirty="0">
              <a:solidFill>
                <a:schemeClr val="tx1"/>
              </a:solidFill>
              <a:latin typeface="+mn-lt"/>
            </a:endParaRPr>
          </a:p>
        </p:txBody>
      </p:sp>
      <p:sp>
        <p:nvSpPr>
          <p:cNvPr id="516" name="Google Shape;516;p44"/>
          <p:cNvSpPr txBox="1">
            <a:spLocks noGrp="1"/>
          </p:cNvSpPr>
          <p:nvPr>
            <p:ph type="title" idx="8"/>
          </p:nvPr>
        </p:nvSpPr>
        <p:spPr>
          <a:xfrm>
            <a:off x="1067576" y="2962518"/>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tx1"/>
                </a:solidFill>
                <a:latin typeface="+mn-lt"/>
              </a:rPr>
              <a:t>03.</a:t>
            </a:r>
            <a:endParaRPr sz="4000" dirty="0">
              <a:solidFill>
                <a:schemeClr val="tx1"/>
              </a:solidFill>
              <a:latin typeface="+mn-lt"/>
            </a:endParaRPr>
          </a:p>
        </p:txBody>
      </p:sp>
      <p:sp>
        <p:nvSpPr>
          <p:cNvPr id="518" name="Google Shape;518;p44"/>
          <p:cNvSpPr txBox="1">
            <a:spLocks noGrp="1"/>
          </p:cNvSpPr>
          <p:nvPr>
            <p:ph type="title" idx="13"/>
          </p:nvPr>
        </p:nvSpPr>
        <p:spPr>
          <a:xfrm>
            <a:off x="2217911" y="3787878"/>
            <a:ext cx="3786561" cy="4318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4000">
                <a:solidFill>
                  <a:schemeClr val="tx1"/>
                </a:solidFill>
                <a:latin typeface="+mn-lt"/>
              </a:rPr>
              <a:t>Demo </a:t>
            </a:r>
            <a:endParaRPr sz="4000" dirty="0">
              <a:solidFill>
                <a:schemeClr val="tx1"/>
              </a:solidFill>
              <a:latin typeface="+mn-lt"/>
            </a:endParaRPr>
          </a:p>
        </p:txBody>
      </p:sp>
      <p:sp>
        <p:nvSpPr>
          <p:cNvPr id="519" name="Google Shape;519;p44"/>
          <p:cNvSpPr txBox="1">
            <a:spLocks noGrp="1"/>
          </p:cNvSpPr>
          <p:nvPr>
            <p:ph type="title" idx="14"/>
          </p:nvPr>
        </p:nvSpPr>
        <p:spPr>
          <a:xfrm>
            <a:off x="1067576" y="3754809"/>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solidFill>
                  <a:schemeClr val="tx1"/>
                </a:solidFill>
                <a:latin typeface="+mn-lt"/>
              </a:rPr>
              <a:t>04.</a:t>
            </a:r>
            <a:endParaRPr sz="4000" dirty="0">
              <a:solidFill>
                <a:schemeClr val="tx1"/>
              </a:solidFill>
              <a:latin typeface="+mn-lt"/>
            </a:endParaRPr>
          </a:p>
        </p:txBody>
      </p:sp>
      <p:sp>
        <p:nvSpPr>
          <p:cNvPr id="520" name="Google Shape;520;p44"/>
          <p:cNvSpPr txBox="1">
            <a:spLocks noGrp="1"/>
          </p:cNvSpPr>
          <p:nvPr>
            <p:ph type="title" idx="15"/>
          </p:nvPr>
        </p:nvSpPr>
        <p:spPr>
          <a:xfrm>
            <a:off x="714150" y="743972"/>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solidFill>
                  <a:schemeClr val="tx1"/>
                </a:solidFill>
                <a:latin typeface="+mn-lt"/>
              </a:rPr>
              <a:t>NỘI DUNG </a:t>
            </a:r>
            <a:endParaRPr sz="4000" dirty="0">
              <a:solidFill>
                <a:schemeClr val="tx1"/>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2" name="Picture 1">
            <a:extLst>
              <a:ext uri="{FF2B5EF4-FFF2-40B4-BE49-F238E27FC236}">
                <a16:creationId xmlns:a16="http://schemas.microsoft.com/office/drawing/2014/main" id="{25F3208E-EE8C-1F07-4863-EDEAFC131E40}"/>
              </a:ext>
            </a:extLst>
          </p:cNvPr>
          <p:cNvPicPr>
            <a:picLocks noChangeAspect="1"/>
          </p:cNvPicPr>
          <p:nvPr/>
        </p:nvPicPr>
        <p:blipFill rotWithShape="1">
          <a:blip r:embed="rId3"/>
          <a:srcRect l="20858" t="20001" r="21069" b="42065"/>
          <a:stretch/>
        </p:blipFill>
        <p:spPr>
          <a:xfrm>
            <a:off x="633881" y="773080"/>
            <a:ext cx="4322100" cy="1455455"/>
          </a:xfrm>
          <a:prstGeom prst="rect">
            <a:avLst/>
          </a:prstGeom>
        </p:spPr>
      </p:pic>
      <p:pic>
        <p:nvPicPr>
          <p:cNvPr id="3" name="Picture 2">
            <a:extLst>
              <a:ext uri="{FF2B5EF4-FFF2-40B4-BE49-F238E27FC236}">
                <a16:creationId xmlns:a16="http://schemas.microsoft.com/office/drawing/2014/main" id="{2BD78907-79AE-CAA0-62BD-00BD2060B599}"/>
              </a:ext>
            </a:extLst>
          </p:cNvPr>
          <p:cNvPicPr>
            <a:picLocks noChangeAspect="1"/>
          </p:cNvPicPr>
          <p:nvPr/>
        </p:nvPicPr>
        <p:blipFill>
          <a:blip r:embed="rId4"/>
          <a:stretch>
            <a:fillRect/>
          </a:stretch>
        </p:blipFill>
        <p:spPr>
          <a:xfrm>
            <a:off x="633881" y="2331720"/>
            <a:ext cx="4322100" cy="2069947"/>
          </a:xfrm>
          <a:prstGeom prst="rect">
            <a:avLst/>
          </a:prstGeom>
        </p:spPr>
      </p:pic>
      <p:sp>
        <p:nvSpPr>
          <p:cNvPr id="5" name="Google Shape;1500;p29">
            <a:extLst>
              <a:ext uri="{FF2B5EF4-FFF2-40B4-BE49-F238E27FC236}">
                <a16:creationId xmlns:a16="http://schemas.microsoft.com/office/drawing/2014/main" id="{F85D50AC-7C2F-FFBD-1364-2E5B22F1931E}"/>
              </a:ext>
            </a:extLst>
          </p:cNvPr>
          <p:cNvSpPr txBox="1">
            <a:spLocks noGrp="1"/>
          </p:cNvSpPr>
          <p:nvPr>
            <p:ph type="title"/>
          </p:nvPr>
        </p:nvSpPr>
        <p:spPr>
          <a:xfrm>
            <a:off x="3840681" y="91071"/>
            <a:ext cx="205699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Lật ảnh</a:t>
            </a:r>
            <a:endParaRPr sz="3200" dirty="0">
              <a:solidFill>
                <a:schemeClr val="tx1"/>
              </a:solidFill>
              <a:latin typeface="+mn-lt"/>
            </a:endParaRPr>
          </a:p>
        </p:txBody>
      </p:sp>
      <p:pic>
        <p:nvPicPr>
          <p:cNvPr id="13" name="Picture 12">
            <a:extLst>
              <a:ext uri="{FF2B5EF4-FFF2-40B4-BE49-F238E27FC236}">
                <a16:creationId xmlns:a16="http://schemas.microsoft.com/office/drawing/2014/main" id="{1E61676F-379A-4783-53BF-E11077A5501B}"/>
              </a:ext>
            </a:extLst>
          </p:cNvPr>
          <p:cNvPicPr>
            <a:picLocks noChangeAspect="1"/>
          </p:cNvPicPr>
          <p:nvPr/>
        </p:nvPicPr>
        <p:blipFill>
          <a:blip r:embed="rId5"/>
          <a:stretch>
            <a:fillRect/>
          </a:stretch>
        </p:blipFill>
        <p:spPr>
          <a:xfrm>
            <a:off x="5757738" y="345877"/>
            <a:ext cx="2479813" cy="1997379"/>
          </a:xfrm>
          <a:prstGeom prst="rect">
            <a:avLst/>
          </a:prstGeom>
        </p:spPr>
      </p:pic>
      <p:pic>
        <p:nvPicPr>
          <p:cNvPr id="7" name="Picture 6">
            <a:extLst>
              <a:ext uri="{FF2B5EF4-FFF2-40B4-BE49-F238E27FC236}">
                <a16:creationId xmlns:a16="http://schemas.microsoft.com/office/drawing/2014/main" id="{E859FA41-5ED4-A6E1-68A5-877263C67725}"/>
              </a:ext>
            </a:extLst>
          </p:cNvPr>
          <p:cNvPicPr>
            <a:picLocks noChangeAspect="1"/>
          </p:cNvPicPr>
          <p:nvPr/>
        </p:nvPicPr>
        <p:blipFill rotWithShape="1">
          <a:blip r:embed="rId6"/>
          <a:srcRect l="29122" t="19180" r="23693"/>
          <a:stretch/>
        </p:blipFill>
        <p:spPr>
          <a:xfrm>
            <a:off x="5757738" y="2488948"/>
            <a:ext cx="2479813" cy="2239172"/>
          </a:xfrm>
          <a:prstGeom prst="rect">
            <a:avLst/>
          </a:prstGeom>
        </p:spPr>
      </p:pic>
      <p:sp>
        <p:nvSpPr>
          <p:cNvPr id="18" name="Arrow: Curved Right 17">
            <a:extLst>
              <a:ext uri="{FF2B5EF4-FFF2-40B4-BE49-F238E27FC236}">
                <a16:creationId xmlns:a16="http://schemas.microsoft.com/office/drawing/2014/main" id="{80424DEE-96E2-3ED4-E62D-9C91094BBE75}"/>
              </a:ext>
            </a:extLst>
          </p:cNvPr>
          <p:cNvSpPr/>
          <p:nvPr/>
        </p:nvSpPr>
        <p:spPr>
          <a:xfrm>
            <a:off x="5140767" y="1963391"/>
            <a:ext cx="480687" cy="75973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D1A70DC3-D8E9-34E6-175B-61441DE961E5}"/>
              </a:ext>
            </a:extLst>
          </p:cNvPr>
          <p:cNvPicPr>
            <a:picLocks noChangeAspect="1"/>
          </p:cNvPicPr>
          <p:nvPr/>
        </p:nvPicPr>
        <p:blipFill rotWithShape="1">
          <a:blip r:embed="rId7"/>
          <a:srcRect l="20524" t="21221" r="17294"/>
          <a:stretch/>
        </p:blipFill>
        <p:spPr>
          <a:xfrm>
            <a:off x="5757738" y="2488948"/>
            <a:ext cx="2479813" cy="2239172"/>
          </a:xfrm>
          <a:prstGeom prst="rect">
            <a:avLst/>
          </a:prstGeom>
        </p:spPr>
      </p:pic>
      <p:pic>
        <p:nvPicPr>
          <p:cNvPr id="8" name="Picture 7">
            <a:extLst>
              <a:ext uri="{FF2B5EF4-FFF2-40B4-BE49-F238E27FC236}">
                <a16:creationId xmlns:a16="http://schemas.microsoft.com/office/drawing/2014/main" id="{1F41986D-9EAA-22D9-179B-A8A3C29BD5C2}"/>
              </a:ext>
            </a:extLst>
          </p:cNvPr>
          <p:cNvPicPr>
            <a:picLocks noChangeAspect="1"/>
          </p:cNvPicPr>
          <p:nvPr/>
        </p:nvPicPr>
        <p:blipFill rotWithShape="1">
          <a:blip r:embed="rId8"/>
          <a:srcRect l="18062" t="20840" r="19294" b="2201"/>
          <a:stretch/>
        </p:blipFill>
        <p:spPr>
          <a:xfrm>
            <a:off x="5757738" y="2500061"/>
            <a:ext cx="2479813" cy="2228059"/>
          </a:xfrm>
          <a:prstGeom prst="rect">
            <a:avLst/>
          </a:prstGeom>
        </p:spPr>
      </p:pic>
    </p:spTree>
    <p:extLst>
      <p:ext uri="{BB962C8B-B14F-4D97-AF65-F5344CB8AC3E}">
        <p14:creationId xmlns:p14="http://schemas.microsoft.com/office/powerpoint/2010/main" val="200381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1455822" y="332507"/>
            <a:ext cx="66694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Chức năng chuyển đổi hình ảnh</a:t>
            </a:r>
            <a:endParaRPr sz="3200" dirty="0">
              <a:solidFill>
                <a:schemeClr val="tx1"/>
              </a:solidFill>
              <a:latin typeface="+mn-lt"/>
            </a:endParaRPr>
          </a:p>
        </p:txBody>
      </p:sp>
      <p:pic>
        <p:nvPicPr>
          <p:cNvPr id="4" name="Picture 3">
            <a:extLst>
              <a:ext uri="{FF2B5EF4-FFF2-40B4-BE49-F238E27FC236}">
                <a16:creationId xmlns:a16="http://schemas.microsoft.com/office/drawing/2014/main" id="{EC5B808D-51EF-619A-1E6B-CE5EC49B49D8}"/>
              </a:ext>
            </a:extLst>
          </p:cNvPr>
          <p:cNvPicPr>
            <a:picLocks noChangeAspect="1"/>
          </p:cNvPicPr>
          <p:nvPr/>
        </p:nvPicPr>
        <p:blipFill>
          <a:blip r:embed="rId3"/>
          <a:stretch>
            <a:fillRect/>
          </a:stretch>
        </p:blipFill>
        <p:spPr>
          <a:xfrm>
            <a:off x="556260" y="1059180"/>
            <a:ext cx="4015740" cy="3459479"/>
          </a:xfrm>
          <a:prstGeom prst="rect">
            <a:avLst/>
          </a:prstGeom>
        </p:spPr>
      </p:pic>
      <p:pic>
        <p:nvPicPr>
          <p:cNvPr id="5" name="Picture 4">
            <a:extLst>
              <a:ext uri="{FF2B5EF4-FFF2-40B4-BE49-F238E27FC236}">
                <a16:creationId xmlns:a16="http://schemas.microsoft.com/office/drawing/2014/main" id="{7A9278DC-0C59-7456-5573-65380D8498C5}"/>
              </a:ext>
            </a:extLst>
          </p:cNvPr>
          <p:cNvPicPr>
            <a:picLocks noChangeAspect="1"/>
          </p:cNvPicPr>
          <p:nvPr/>
        </p:nvPicPr>
        <p:blipFill rotWithShape="1">
          <a:blip r:embed="rId4"/>
          <a:srcRect l="23268" t="19221" r="5623" b="20973"/>
          <a:stretch/>
        </p:blipFill>
        <p:spPr>
          <a:xfrm>
            <a:off x="5074920" y="1059180"/>
            <a:ext cx="3375660" cy="1512570"/>
          </a:xfrm>
          <a:prstGeom prst="rect">
            <a:avLst/>
          </a:prstGeom>
        </p:spPr>
      </p:pic>
      <p:pic>
        <p:nvPicPr>
          <p:cNvPr id="6" name="Picture 5">
            <a:extLst>
              <a:ext uri="{FF2B5EF4-FFF2-40B4-BE49-F238E27FC236}">
                <a16:creationId xmlns:a16="http://schemas.microsoft.com/office/drawing/2014/main" id="{89CBB73E-7D23-84C0-2541-681701D1344C}"/>
              </a:ext>
            </a:extLst>
          </p:cNvPr>
          <p:cNvPicPr>
            <a:picLocks noChangeAspect="1"/>
          </p:cNvPicPr>
          <p:nvPr/>
        </p:nvPicPr>
        <p:blipFill rotWithShape="1">
          <a:blip r:embed="rId5"/>
          <a:srcRect l="12994" t="7362" r="17027" b="8285"/>
          <a:stretch/>
        </p:blipFill>
        <p:spPr>
          <a:xfrm>
            <a:off x="5074920" y="2674619"/>
            <a:ext cx="3375660" cy="1844039"/>
          </a:xfrm>
          <a:prstGeom prst="rect">
            <a:avLst/>
          </a:prstGeom>
        </p:spPr>
      </p:pic>
      <p:sp>
        <p:nvSpPr>
          <p:cNvPr id="7" name="Arrow: Curved Right 6">
            <a:extLst>
              <a:ext uri="{FF2B5EF4-FFF2-40B4-BE49-F238E27FC236}">
                <a16:creationId xmlns:a16="http://schemas.microsoft.com/office/drawing/2014/main" id="{D96D2373-49D1-6392-06D2-F4C352E6FFE9}"/>
              </a:ext>
            </a:extLst>
          </p:cNvPr>
          <p:cNvSpPr/>
          <p:nvPr/>
        </p:nvSpPr>
        <p:spPr>
          <a:xfrm>
            <a:off x="4632960" y="2133599"/>
            <a:ext cx="358140" cy="661805"/>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1720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2" name="Google Shape;1500;p29">
            <a:extLst>
              <a:ext uri="{FF2B5EF4-FFF2-40B4-BE49-F238E27FC236}">
                <a16:creationId xmlns:a16="http://schemas.microsoft.com/office/drawing/2014/main" id="{2EC7260C-475C-2A96-C600-384A01D5C949}"/>
              </a:ext>
            </a:extLst>
          </p:cNvPr>
          <p:cNvSpPr txBox="1">
            <a:spLocks noGrp="1"/>
          </p:cNvSpPr>
          <p:nvPr>
            <p:ph type="title"/>
          </p:nvPr>
        </p:nvSpPr>
        <p:spPr>
          <a:xfrm>
            <a:off x="1562100" y="308444"/>
            <a:ext cx="61721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a:solidFill>
                  <a:schemeClr val="tx1"/>
                </a:solidFill>
                <a:latin typeface="+mn-lt"/>
              </a:rPr>
              <a:t>Chức năng khác (xóa nền)</a:t>
            </a:r>
            <a:endParaRPr sz="3200" dirty="0">
              <a:solidFill>
                <a:schemeClr val="tx1"/>
              </a:solidFill>
              <a:latin typeface="+mn-lt"/>
            </a:endParaRPr>
          </a:p>
        </p:txBody>
      </p:sp>
      <p:pic>
        <p:nvPicPr>
          <p:cNvPr id="4" name="Picture 3">
            <a:extLst>
              <a:ext uri="{FF2B5EF4-FFF2-40B4-BE49-F238E27FC236}">
                <a16:creationId xmlns:a16="http://schemas.microsoft.com/office/drawing/2014/main" id="{3FEB3B5B-37A3-0236-ECC0-A6FF01804721}"/>
              </a:ext>
            </a:extLst>
          </p:cNvPr>
          <p:cNvPicPr>
            <a:picLocks noChangeAspect="1"/>
          </p:cNvPicPr>
          <p:nvPr/>
        </p:nvPicPr>
        <p:blipFill>
          <a:blip r:embed="rId3"/>
          <a:stretch>
            <a:fillRect/>
          </a:stretch>
        </p:blipFill>
        <p:spPr>
          <a:xfrm>
            <a:off x="533401" y="1111620"/>
            <a:ext cx="3924298" cy="3528960"/>
          </a:xfrm>
          <a:prstGeom prst="rect">
            <a:avLst/>
          </a:prstGeom>
        </p:spPr>
      </p:pic>
      <p:pic>
        <p:nvPicPr>
          <p:cNvPr id="6" name="Picture 5">
            <a:extLst>
              <a:ext uri="{FF2B5EF4-FFF2-40B4-BE49-F238E27FC236}">
                <a16:creationId xmlns:a16="http://schemas.microsoft.com/office/drawing/2014/main" id="{AA05F673-9AF4-5A30-0CA4-008118AF19FF}"/>
              </a:ext>
            </a:extLst>
          </p:cNvPr>
          <p:cNvPicPr>
            <a:picLocks noChangeAspect="1"/>
          </p:cNvPicPr>
          <p:nvPr/>
        </p:nvPicPr>
        <p:blipFill>
          <a:blip r:embed="rId4"/>
          <a:stretch>
            <a:fillRect/>
          </a:stretch>
        </p:blipFill>
        <p:spPr>
          <a:xfrm>
            <a:off x="4648199" y="1111620"/>
            <a:ext cx="3924298" cy="3528960"/>
          </a:xfrm>
          <a:prstGeom prst="rect">
            <a:avLst/>
          </a:prstGeom>
        </p:spPr>
      </p:pic>
    </p:spTree>
    <p:extLst>
      <p:ext uri="{BB962C8B-B14F-4D97-AF65-F5344CB8AC3E}">
        <p14:creationId xmlns:p14="http://schemas.microsoft.com/office/powerpoint/2010/main" val="4187590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pic>
        <p:nvPicPr>
          <p:cNvPr id="3" name="Picture 2">
            <a:extLst>
              <a:ext uri="{FF2B5EF4-FFF2-40B4-BE49-F238E27FC236}">
                <a16:creationId xmlns:a16="http://schemas.microsoft.com/office/drawing/2014/main" id="{270FB296-50AC-1232-6B74-A7C703217B84}"/>
              </a:ext>
            </a:extLst>
          </p:cNvPr>
          <p:cNvPicPr>
            <a:picLocks noChangeAspect="1"/>
          </p:cNvPicPr>
          <p:nvPr/>
        </p:nvPicPr>
        <p:blipFill>
          <a:blip r:embed="rId3"/>
          <a:stretch>
            <a:fillRect/>
          </a:stretch>
        </p:blipFill>
        <p:spPr>
          <a:xfrm>
            <a:off x="4678679" y="1953024"/>
            <a:ext cx="3915102" cy="2795805"/>
          </a:xfrm>
          <a:prstGeom prst="rect">
            <a:avLst/>
          </a:prstGeom>
        </p:spPr>
      </p:pic>
      <p:pic>
        <p:nvPicPr>
          <p:cNvPr id="5" name="Picture 4">
            <a:extLst>
              <a:ext uri="{FF2B5EF4-FFF2-40B4-BE49-F238E27FC236}">
                <a16:creationId xmlns:a16="http://schemas.microsoft.com/office/drawing/2014/main" id="{9BEC11A6-6E55-80DC-7EF5-DDEED907B577}"/>
              </a:ext>
            </a:extLst>
          </p:cNvPr>
          <p:cNvPicPr>
            <a:picLocks noChangeAspect="1"/>
          </p:cNvPicPr>
          <p:nvPr/>
        </p:nvPicPr>
        <p:blipFill rotWithShape="1">
          <a:blip r:embed="rId4"/>
          <a:srcRect l="17691" t="19509" r="17841" b="21205"/>
          <a:stretch/>
        </p:blipFill>
        <p:spPr>
          <a:xfrm>
            <a:off x="425995" y="788670"/>
            <a:ext cx="3915103" cy="2735579"/>
          </a:xfrm>
          <a:prstGeom prst="rect">
            <a:avLst/>
          </a:prstGeom>
        </p:spPr>
      </p:pic>
      <p:sp>
        <p:nvSpPr>
          <p:cNvPr id="6" name="Google Shape;1500;p29">
            <a:extLst>
              <a:ext uri="{FF2B5EF4-FFF2-40B4-BE49-F238E27FC236}">
                <a16:creationId xmlns:a16="http://schemas.microsoft.com/office/drawing/2014/main" id="{1C9A364F-057B-485A-7000-48DBB8709067}"/>
              </a:ext>
            </a:extLst>
          </p:cNvPr>
          <p:cNvSpPr txBox="1">
            <a:spLocks noGrp="1"/>
          </p:cNvSpPr>
          <p:nvPr>
            <p:ph type="title"/>
          </p:nvPr>
        </p:nvSpPr>
        <p:spPr>
          <a:xfrm>
            <a:off x="5943801" y="735697"/>
            <a:ext cx="205699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solidFill>
                  <a:schemeClr val="tx1"/>
                </a:solidFill>
                <a:latin typeface="+mn-lt"/>
              </a:rPr>
              <a:t>Xóa nền</a:t>
            </a:r>
            <a:endParaRPr sz="3200" dirty="0">
              <a:solidFill>
                <a:schemeClr val="tx1"/>
              </a:solidFill>
              <a:latin typeface="+mn-lt"/>
            </a:endParaRPr>
          </a:p>
        </p:txBody>
      </p:sp>
      <p:sp>
        <p:nvSpPr>
          <p:cNvPr id="11" name="Arrow: Curved Down 10">
            <a:extLst>
              <a:ext uri="{FF2B5EF4-FFF2-40B4-BE49-F238E27FC236}">
                <a16:creationId xmlns:a16="http://schemas.microsoft.com/office/drawing/2014/main" id="{37112BAC-CA29-FBB9-29AD-2F08F764C88E}"/>
              </a:ext>
            </a:extLst>
          </p:cNvPr>
          <p:cNvSpPr/>
          <p:nvPr/>
        </p:nvSpPr>
        <p:spPr>
          <a:xfrm rot="2954537">
            <a:off x="4547439" y="1032912"/>
            <a:ext cx="904738" cy="55097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82070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22"/>
        <p:cNvGrpSpPr/>
        <p:nvPr/>
      </p:nvGrpSpPr>
      <p:grpSpPr>
        <a:xfrm>
          <a:off x="0" y="0"/>
          <a:ext cx="0" cy="0"/>
          <a:chOff x="0" y="0"/>
          <a:chExt cx="0" cy="0"/>
        </a:xfrm>
      </p:grpSpPr>
      <p:sp>
        <p:nvSpPr>
          <p:cNvPr id="823" name="Google Shape;823;p54"/>
          <p:cNvSpPr txBox="1">
            <a:spLocks noGrp="1"/>
          </p:cNvSpPr>
          <p:nvPr>
            <p:ph type="title"/>
          </p:nvPr>
        </p:nvSpPr>
        <p:spPr>
          <a:xfrm>
            <a:off x="1808820" y="1304550"/>
            <a:ext cx="5526360" cy="253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tx1"/>
                </a:solidFill>
              </a:rPr>
              <a:t>04. DEMO</a:t>
            </a:r>
            <a:endParaRPr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2" name="Google Shape;1031;p66">
            <a:extLst>
              <a:ext uri="{FF2B5EF4-FFF2-40B4-BE49-F238E27FC236}">
                <a16:creationId xmlns:a16="http://schemas.microsoft.com/office/drawing/2014/main" id="{635AC287-F833-EFB6-8479-2A132F7E9F3D}"/>
              </a:ext>
            </a:extLst>
          </p:cNvPr>
          <p:cNvSpPr txBox="1">
            <a:spLocks/>
          </p:cNvSpPr>
          <p:nvPr/>
        </p:nvSpPr>
        <p:spPr>
          <a:xfrm>
            <a:off x="2801157" y="3234707"/>
            <a:ext cx="3978731" cy="121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Roboto"/>
              <a:buChar char="●"/>
              <a:defRPr sz="1700" b="0" i="0" u="none" strike="noStrike" cap="none">
                <a:solidFill>
                  <a:schemeClr val="dk2"/>
                </a:solidFill>
                <a:latin typeface="Roboto"/>
                <a:ea typeface="Roboto"/>
                <a:cs typeface="Roboto"/>
                <a:sym typeface="Roboto"/>
              </a:defRPr>
            </a:lvl1pPr>
            <a:lvl2pPr marL="914400" marR="0" lvl="1"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2pPr>
            <a:lvl3pPr marL="1371600" marR="0" lvl="2"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3pPr>
            <a:lvl4pPr marL="1828800" marR="0" lvl="3"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4pPr>
            <a:lvl5pPr marL="2286000" marR="0" lvl="4"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5pPr>
            <a:lvl6pPr marL="2743200" marR="0" lvl="5"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6pPr>
            <a:lvl7pPr marL="3200400" marR="0" lvl="6"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7pPr>
            <a:lvl8pPr marL="3657600" marR="0" lvl="7" indent="-342900" algn="ctr" rtl="0">
              <a:lnSpc>
                <a:spcPct val="115000"/>
              </a:lnSpc>
              <a:spcBef>
                <a:spcPts val="160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8pPr>
            <a:lvl9pPr marL="4114800" marR="0" lvl="8" indent="-342900" algn="ctr" rtl="0">
              <a:lnSpc>
                <a:spcPct val="115000"/>
              </a:lnSpc>
              <a:spcBef>
                <a:spcPts val="1600"/>
              </a:spcBef>
              <a:spcAft>
                <a:spcPts val="1600"/>
              </a:spcAft>
              <a:buClr>
                <a:schemeClr val="dk2"/>
              </a:buClr>
              <a:buSzPts val="1800"/>
              <a:buFont typeface="Roboto"/>
              <a:buChar char="■"/>
              <a:defRPr sz="1800" b="0" i="0" u="none" strike="noStrike" cap="none">
                <a:solidFill>
                  <a:schemeClr val="dk2"/>
                </a:solidFill>
                <a:latin typeface="Roboto"/>
                <a:ea typeface="Roboto"/>
                <a:cs typeface="Roboto"/>
                <a:sym typeface="Roboto"/>
              </a:defRPr>
            </a:lvl9pPr>
          </a:lstStyle>
          <a:p>
            <a:pPr marL="0" indent="0">
              <a:buClr>
                <a:schemeClr val="dk1"/>
              </a:buClr>
              <a:buSzPts val="1100"/>
              <a:buFont typeface="Arial"/>
              <a:buNone/>
            </a:pPr>
            <a:r>
              <a:rPr lang="en-US" b="1" dirty="0">
                <a:solidFill>
                  <a:schemeClr val="tx1"/>
                </a:solidFill>
              </a:rPr>
              <a:t>Do you have any questions?</a:t>
            </a:r>
          </a:p>
        </p:txBody>
      </p:sp>
      <p:sp>
        <p:nvSpPr>
          <p:cNvPr id="3" name="Google Shape;1032;p66">
            <a:extLst>
              <a:ext uri="{FF2B5EF4-FFF2-40B4-BE49-F238E27FC236}">
                <a16:creationId xmlns:a16="http://schemas.microsoft.com/office/drawing/2014/main" id="{3EFD9A8D-901B-2946-0E7B-953ABE4874AA}"/>
              </a:ext>
            </a:extLst>
          </p:cNvPr>
          <p:cNvSpPr txBox="1">
            <a:spLocks/>
          </p:cNvSpPr>
          <p:nvPr/>
        </p:nvSpPr>
        <p:spPr>
          <a:xfrm>
            <a:off x="1460739" y="1196546"/>
            <a:ext cx="6222521" cy="906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9600"/>
              <a:buFont typeface="Libre Baskerville"/>
              <a:buNone/>
              <a:defRPr sz="9600" b="1" i="0" u="none" strike="noStrike" cap="none">
                <a:solidFill>
                  <a:schemeClr val="dk2"/>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12000"/>
              <a:buFont typeface="Arial"/>
              <a:buNone/>
              <a:defRPr sz="12000" b="0" i="0" u="none" strike="noStrike" cap="none">
                <a:solidFill>
                  <a:schemeClr val="accent2"/>
                </a:solidFill>
                <a:latin typeface="Arial"/>
                <a:ea typeface="Arial"/>
                <a:cs typeface="Arial"/>
                <a:sym typeface="Arial"/>
              </a:defRPr>
            </a:lvl9pPr>
          </a:lstStyle>
          <a:p>
            <a:r>
              <a:rPr lang="en-US" sz="7200">
                <a:solidFill>
                  <a:schemeClr val="tx1"/>
                </a:solidFill>
              </a:rPr>
              <a:t>Thanks</a:t>
            </a:r>
            <a:r>
              <a:rPr lang="vi-VN" sz="7200">
                <a:solidFill>
                  <a:schemeClr val="tx1"/>
                </a:solidFill>
              </a:rPr>
              <a:t> You</a:t>
            </a:r>
            <a:endParaRPr lang="en-US" sz="7200" dirty="0">
              <a:solidFill>
                <a:schemeClr val="tx1"/>
              </a:solidFill>
            </a:endParaRPr>
          </a:p>
        </p:txBody>
      </p:sp>
      <p:grpSp>
        <p:nvGrpSpPr>
          <p:cNvPr id="4" name="Google Shape;1034;p66">
            <a:extLst>
              <a:ext uri="{FF2B5EF4-FFF2-40B4-BE49-F238E27FC236}">
                <a16:creationId xmlns:a16="http://schemas.microsoft.com/office/drawing/2014/main" id="{FBD558AA-E895-00EB-E94B-22FE3CD512A7}"/>
              </a:ext>
            </a:extLst>
          </p:cNvPr>
          <p:cNvGrpSpPr/>
          <p:nvPr/>
        </p:nvGrpSpPr>
        <p:grpSpPr>
          <a:xfrm>
            <a:off x="4004127" y="2571750"/>
            <a:ext cx="1375334" cy="385735"/>
            <a:chOff x="3393001" y="1492921"/>
            <a:chExt cx="1375334" cy="385735"/>
          </a:xfrm>
        </p:grpSpPr>
        <p:grpSp>
          <p:nvGrpSpPr>
            <p:cNvPr id="5" name="Google Shape;1035;p66">
              <a:extLst>
                <a:ext uri="{FF2B5EF4-FFF2-40B4-BE49-F238E27FC236}">
                  <a16:creationId xmlns:a16="http://schemas.microsoft.com/office/drawing/2014/main" id="{79BDF0FA-3CF8-A44C-7F4C-C2608B00A572}"/>
                </a:ext>
              </a:extLst>
            </p:cNvPr>
            <p:cNvGrpSpPr/>
            <p:nvPr/>
          </p:nvGrpSpPr>
          <p:grpSpPr>
            <a:xfrm>
              <a:off x="3393001" y="1492921"/>
              <a:ext cx="392244" cy="385735"/>
              <a:chOff x="2866317" y="3817357"/>
              <a:chExt cx="362920" cy="356865"/>
            </a:xfrm>
          </p:grpSpPr>
          <p:sp>
            <p:nvSpPr>
              <p:cNvPr id="18" name="Google Shape;1036;p66">
                <a:extLst>
                  <a:ext uri="{FF2B5EF4-FFF2-40B4-BE49-F238E27FC236}">
                    <a16:creationId xmlns:a16="http://schemas.microsoft.com/office/drawing/2014/main" id="{8F042D97-CCC6-6CF8-8C18-B79E23E83EF2}"/>
                  </a:ext>
                </a:extLst>
              </p:cNvPr>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37;p66">
                <a:extLst>
                  <a:ext uri="{FF2B5EF4-FFF2-40B4-BE49-F238E27FC236}">
                    <a16:creationId xmlns:a16="http://schemas.microsoft.com/office/drawing/2014/main" id="{2A6FF6B2-E4AA-A840-26D3-306CD6FBCC4B}"/>
                  </a:ext>
                </a:extLst>
              </p:cNvPr>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38;p66">
                <a:extLst>
                  <a:ext uri="{FF2B5EF4-FFF2-40B4-BE49-F238E27FC236}">
                    <a16:creationId xmlns:a16="http://schemas.microsoft.com/office/drawing/2014/main" id="{164FBFF5-20AF-58E6-DBA2-C1C789D597EE}"/>
                  </a:ext>
                </a:extLst>
              </p:cNvPr>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39;p66">
              <a:extLst>
                <a:ext uri="{FF2B5EF4-FFF2-40B4-BE49-F238E27FC236}">
                  <a16:creationId xmlns:a16="http://schemas.microsoft.com/office/drawing/2014/main" id="{312E66FD-00B7-0F89-BED8-EBE39731DAA7}"/>
                </a:ext>
              </a:extLst>
            </p:cNvPr>
            <p:cNvGrpSpPr/>
            <p:nvPr/>
          </p:nvGrpSpPr>
          <p:grpSpPr>
            <a:xfrm>
              <a:off x="3877668" y="1492921"/>
              <a:ext cx="392244" cy="385735"/>
              <a:chOff x="3314750" y="3817357"/>
              <a:chExt cx="362920" cy="356865"/>
            </a:xfrm>
          </p:grpSpPr>
          <p:sp>
            <p:nvSpPr>
              <p:cNvPr id="13" name="Google Shape;1040;p66">
                <a:extLst>
                  <a:ext uri="{FF2B5EF4-FFF2-40B4-BE49-F238E27FC236}">
                    <a16:creationId xmlns:a16="http://schemas.microsoft.com/office/drawing/2014/main" id="{0877BD47-4E08-ECC5-596B-DBD2DB66C35A}"/>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41;p66">
                <a:extLst>
                  <a:ext uri="{FF2B5EF4-FFF2-40B4-BE49-F238E27FC236}">
                    <a16:creationId xmlns:a16="http://schemas.microsoft.com/office/drawing/2014/main" id="{B7F7E111-FB0A-3284-EFCE-55E16DE20CF0}"/>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9C7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42;p66">
                <a:extLst>
                  <a:ext uri="{FF2B5EF4-FFF2-40B4-BE49-F238E27FC236}">
                    <a16:creationId xmlns:a16="http://schemas.microsoft.com/office/drawing/2014/main" id="{295BF871-775F-00E2-6D68-268A33582F53}"/>
                  </a:ext>
                </a:extLst>
              </p:cNvPr>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43;p66">
                <a:extLst>
                  <a:ext uri="{FF2B5EF4-FFF2-40B4-BE49-F238E27FC236}">
                    <a16:creationId xmlns:a16="http://schemas.microsoft.com/office/drawing/2014/main" id="{CD4A3462-D66A-50D2-09EB-5FE726AA5C7A}"/>
                  </a:ext>
                </a:extLst>
              </p:cNvPr>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44;p66">
                <a:extLst>
                  <a:ext uri="{FF2B5EF4-FFF2-40B4-BE49-F238E27FC236}">
                    <a16:creationId xmlns:a16="http://schemas.microsoft.com/office/drawing/2014/main" id="{3C27C30E-069B-A7E9-CFD6-D4AED7162754}"/>
                  </a:ext>
                </a:extLst>
              </p:cNvPr>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45;p66">
              <a:extLst>
                <a:ext uri="{FF2B5EF4-FFF2-40B4-BE49-F238E27FC236}">
                  <a16:creationId xmlns:a16="http://schemas.microsoft.com/office/drawing/2014/main" id="{C8D3C6A2-101E-5A58-8610-5AC458DB0B28}"/>
                </a:ext>
              </a:extLst>
            </p:cNvPr>
            <p:cNvGrpSpPr/>
            <p:nvPr/>
          </p:nvGrpSpPr>
          <p:grpSpPr>
            <a:xfrm>
              <a:off x="4375665" y="1493084"/>
              <a:ext cx="392669" cy="385423"/>
              <a:chOff x="3763184" y="3817357"/>
              <a:chExt cx="363314" cy="356576"/>
            </a:xfrm>
          </p:grpSpPr>
          <p:sp>
            <p:nvSpPr>
              <p:cNvPr id="8" name="Google Shape;1046;p66">
                <a:extLst>
                  <a:ext uri="{FF2B5EF4-FFF2-40B4-BE49-F238E27FC236}">
                    <a16:creationId xmlns:a16="http://schemas.microsoft.com/office/drawing/2014/main" id="{74924AA9-C38C-975E-C9B3-6EF59F9EF6E3}"/>
                  </a:ext>
                </a:extLst>
              </p:cNvPr>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 name="Google Shape;1047;p66">
                <a:extLst>
                  <a:ext uri="{FF2B5EF4-FFF2-40B4-BE49-F238E27FC236}">
                    <a16:creationId xmlns:a16="http://schemas.microsoft.com/office/drawing/2014/main" id="{1F1BEBCB-8DD5-BAB0-C46A-68895726BD2F}"/>
                  </a:ext>
                </a:extLst>
              </p:cNvPr>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D4A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1048;p66">
                <a:extLst>
                  <a:ext uri="{FF2B5EF4-FFF2-40B4-BE49-F238E27FC236}">
                    <a16:creationId xmlns:a16="http://schemas.microsoft.com/office/drawing/2014/main" id="{E89A4D73-5412-8153-C057-1808F28C41F2}"/>
                  </a:ext>
                </a:extLst>
              </p:cNvPr>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9;p66">
                <a:extLst>
                  <a:ext uri="{FF2B5EF4-FFF2-40B4-BE49-F238E27FC236}">
                    <a16:creationId xmlns:a16="http://schemas.microsoft.com/office/drawing/2014/main" id="{E08E8A13-5D8F-376D-45CA-011B7C93CC13}"/>
                  </a:ext>
                </a:extLst>
              </p:cNvPr>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050;p66">
                <a:extLst>
                  <a:ext uri="{FF2B5EF4-FFF2-40B4-BE49-F238E27FC236}">
                    <a16:creationId xmlns:a16="http://schemas.microsoft.com/office/drawing/2014/main" id="{85939373-73DE-A9E6-0D9B-71A404D63537}"/>
                  </a:ext>
                </a:extLst>
              </p:cNvPr>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388620" y="1964279"/>
            <a:ext cx="4899687" cy="168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400">
                <a:solidFill>
                  <a:schemeClr val="tx1"/>
                </a:solidFill>
                <a:latin typeface="+mn-lt"/>
              </a:rPr>
              <a:t>GIỚI THIỆU VỀ ĐỀ TÀI </a:t>
            </a:r>
            <a:endParaRPr sz="4400" dirty="0">
              <a:solidFill>
                <a:schemeClr val="tx1"/>
              </a:solidFill>
              <a:latin typeface="+mn-lt"/>
            </a:endParaRPr>
          </a:p>
        </p:txBody>
      </p:sp>
      <p:sp>
        <p:nvSpPr>
          <p:cNvPr id="526" name="Google Shape;526;p45"/>
          <p:cNvSpPr txBox="1">
            <a:spLocks noGrp="1"/>
          </p:cNvSpPr>
          <p:nvPr>
            <p:ph type="title" idx="2"/>
          </p:nvPr>
        </p:nvSpPr>
        <p:spPr>
          <a:xfrm>
            <a:off x="2255888" y="1058888"/>
            <a:ext cx="1429200" cy="8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1"/>
                </a:solidFill>
                <a:latin typeface="+mj-lt"/>
              </a:rPr>
              <a:t>01</a:t>
            </a:r>
            <a:endParaRPr dirty="0">
              <a:solidFill>
                <a:schemeClr val="tx1"/>
              </a:solidFill>
              <a:latin typeface="+mj-lt"/>
            </a:endParaRPr>
          </a:p>
        </p:txBody>
      </p:sp>
      <p:sp>
        <p:nvSpPr>
          <p:cNvPr id="528" name="Google Shape;528;p45"/>
          <p:cNvSpPr/>
          <p:nvPr/>
        </p:nvSpPr>
        <p:spPr>
          <a:xfrm>
            <a:off x="576549" y="3505744"/>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29" name="Google Shape;529;p45"/>
          <p:cNvSpPr/>
          <p:nvPr/>
        </p:nvSpPr>
        <p:spPr>
          <a:xfrm>
            <a:off x="5826493" y="705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0" name="Google Shape;530;p45"/>
          <p:cNvSpPr/>
          <p:nvPr/>
        </p:nvSpPr>
        <p:spPr>
          <a:xfrm>
            <a:off x="7456117" y="15723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grpSp>
        <p:nvGrpSpPr>
          <p:cNvPr id="531" name="Google Shape;531;p45"/>
          <p:cNvGrpSpPr/>
          <p:nvPr/>
        </p:nvGrpSpPr>
        <p:grpSpPr>
          <a:xfrm>
            <a:off x="4648212" y="2800351"/>
            <a:ext cx="3788580" cy="1804712"/>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j-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47"/>
          <p:cNvSpPr txBox="1">
            <a:spLocks noGrp="1"/>
          </p:cNvSpPr>
          <p:nvPr>
            <p:ph type="title"/>
          </p:nvPr>
        </p:nvSpPr>
        <p:spPr>
          <a:xfrm>
            <a:off x="2081075" y="241029"/>
            <a:ext cx="4981848" cy="1068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3200">
                <a:solidFill>
                  <a:schemeClr val="tx1"/>
                </a:solidFill>
                <a:latin typeface="+mn-lt"/>
              </a:rPr>
              <a:t>Lý do chọn đề tài </a:t>
            </a:r>
            <a:endParaRPr sz="3200" dirty="0">
              <a:solidFill>
                <a:schemeClr val="tx1"/>
              </a:solidFill>
              <a:latin typeface="+mn-lt"/>
            </a:endParaRPr>
          </a:p>
        </p:txBody>
      </p:sp>
      <p:sp>
        <p:nvSpPr>
          <p:cNvPr id="5" name="TextBox 4">
            <a:extLst>
              <a:ext uri="{FF2B5EF4-FFF2-40B4-BE49-F238E27FC236}">
                <a16:creationId xmlns:a16="http://schemas.microsoft.com/office/drawing/2014/main" id="{C331CB94-ADDE-1A4A-4284-F9EBA66657F8}"/>
              </a:ext>
            </a:extLst>
          </p:cNvPr>
          <p:cNvSpPr txBox="1"/>
          <p:nvPr/>
        </p:nvSpPr>
        <p:spPr>
          <a:xfrm>
            <a:off x="952975" y="1091805"/>
            <a:ext cx="7238047" cy="3728649"/>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
                <a:srgbClr val="000000"/>
              </a:buClr>
              <a:buSzTx/>
              <a:tabLst/>
              <a:defRPr/>
            </a:pPr>
            <a:r>
              <a:rPr lang="vi-VN" sz="2000" b="1">
                <a:latin typeface="Arial" panose="020B0604020202020204" pitchFamily="34" charset="0"/>
                <a:ea typeface="Times New Roman" panose="02020603050405020304" pitchFamily="18" charset="0"/>
              </a:rPr>
              <a:t>V</a:t>
            </a:r>
            <a:r>
              <a:rPr kumimoji="0" lang="vi-VN" sz="2000" b="1" i="0" u="none" strike="noStrike" kern="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a:sym typeface="Arial"/>
              </a:rPr>
              <a:t>iệc sử dụng hình ảnh nặng có thể ảnh hưởng đến tốc độ tải trang, trải nghiệm người dùng.</a:t>
            </a:r>
          </a:p>
          <a:p>
            <a:pPr marR="0" lvl="0" algn="just" defTabSz="914400" rtl="0" eaLnBrk="1" fontAlgn="auto" latinLnBrk="0" hangingPunct="1">
              <a:lnSpc>
                <a:spcPct val="150000"/>
              </a:lnSpc>
              <a:spcBef>
                <a:spcPts val="0"/>
              </a:spcBef>
              <a:spcAft>
                <a:spcPts val="0"/>
              </a:spcAft>
              <a:buClr>
                <a:srgbClr val="000000"/>
              </a:buClr>
              <a:buSzTx/>
              <a:tabLst/>
              <a:defRPr/>
            </a:pPr>
            <a:r>
              <a:rPr kumimoji="0" lang="vi-VN" sz="2000" b="1" i="0" u="none" strike="noStrike" kern="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a:sym typeface="Arial"/>
              </a:rPr>
              <a:t>→ Website “Compress Images” là một giải pháp hiệu quả giúp tối ưu hóa hình ảnh cho website mà vẫn giữ nguyên chất lượng. Website sử dụng thuật toán nén ảnh để giảm dung lượng ảnh mà không ảnh hưởng đến chất lượng hình ảnh.</a:t>
            </a:r>
          </a:p>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endParaRPr kumimoji="0" lang="vi-VN" sz="2000" b="1" i="0" u="none" strike="noStrike" kern="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47"/>
          <p:cNvSpPr txBox="1">
            <a:spLocks noGrp="1"/>
          </p:cNvSpPr>
          <p:nvPr>
            <p:ph type="title"/>
          </p:nvPr>
        </p:nvSpPr>
        <p:spPr>
          <a:xfrm>
            <a:off x="1124004" y="68817"/>
            <a:ext cx="6895992" cy="10680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3200">
                <a:solidFill>
                  <a:schemeClr val="tx1"/>
                </a:solidFill>
                <a:latin typeface="+mn-lt"/>
              </a:rPr>
              <a:t>Đa phương tiện (Multimedia) </a:t>
            </a:r>
            <a:endParaRPr sz="3200" dirty="0">
              <a:solidFill>
                <a:schemeClr val="tx1"/>
              </a:solidFill>
              <a:latin typeface="+mn-lt"/>
            </a:endParaRPr>
          </a:p>
        </p:txBody>
      </p:sp>
      <p:sp>
        <p:nvSpPr>
          <p:cNvPr id="2" name="TextBox 1">
            <a:extLst>
              <a:ext uri="{FF2B5EF4-FFF2-40B4-BE49-F238E27FC236}">
                <a16:creationId xmlns:a16="http://schemas.microsoft.com/office/drawing/2014/main" id="{882CC17C-0BEC-158C-03F6-57CA3406D07E}"/>
              </a:ext>
            </a:extLst>
          </p:cNvPr>
          <p:cNvSpPr txBox="1"/>
          <p:nvPr/>
        </p:nvSpPr>
        <p:spPr>
          <a:xfrm>
            <a:off x="396240" y="882368"/>
            <a:ext cx="7962900" cy="188199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000" b="1">
                <a:latin typeface="+mn-lt"/>
              </a:rPr>
              <a:t>Thuật ngữ chỉ thông tin đặc biệt được kết hợp đồng thời giữa nhiều dạng thức khác nhau như hình ảnh, âm thanh,… </a:t>
            </a:r>
          </a:p>
          <a:p>
            <a:pPr marL="342900" indent="-342900" algn="just">
              <a:lnSpc>
                <a:spcPct val="150000"/>
              </a:lnSpc>
              <a:buFont typeface="Arial" panose="020B0604020202020204" pitchFamily="34" charset="0"/>
              <a:buChar char="•"/>
            </a:pPr>
            <a:r>
              <a:rPr lang="vi-VN" sz="2000" b="1">
                <a:latin typeface="+mn-lt"/>
              </a:rPr>
              <a:t>Sản phẩm đa phương tiện là các sản phẩm được tạo ra từ thông tin đa phương tiện trên các thiết bị máy tính.</a:t>
            </a:r>
          </a:p>
        </p:txBody>
      </p:sp>
      <p:pic>
        <p:nvPicPr>
          <p:cNvPr id="3" name="Picture 2">
            <a:extLst>
              <a:ext uri="{FF2B5EF4-FFF2-40B4-BE49-F238E27FC236}">
                <a16:creationId xmlns:a16="http://schemas.microsoft.com/office/drawing/2014/main" id="{D9D4BF79-E0BD-F3EA-DCA7-9C6235C1C3E6}"/>
              </a:ext>
            </a:extLst>
          </p:cNvPr>
          <p:cNvPicPr>
            <a:picLocks noChangeAspect="1"/>
          </p:cNvPicPr>
          <p:nvPr/>
        </p:nvPicPr>
        <p:blipFill>
          <a:blip r:embed="rId3"/>
          <a:stretch>
            <a:fillRect/>
          </a:stretch>
        </p:blipFill>
        <p:spPr>
          <a:xfrm>
            <a:off x="5798819" y="2764358"/>
            <a:ext cx="2760345" cy="188199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0741903-5EE9-EC74-300A-ACBF04982232}"/>
              </a:ext>
            </a:extLst>
          </p:cNvPr>
          <p:cNvSpPr txBox="1"/>
          <p:nvPr/>
        </p:nvSpPr>
        <p:spPr>
          <a:xfrm>
            <a:off x="396240" y="2764358"/>
            <a:ext cx="5335903" cy="1420325"/>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vi-VN" sz="2000" b="1" i="0" u="none" strike="noStrike" kern="0" cap="none" spc="0" normalizeH="0" baseline="0" noProof="0">
                <a:ln>
                  <a:noFill/>
                </a:ln>
                <a:solidFill>
                  <a:srgbClr val="000000"/>
                </a:solidFill>
                <a:effectLst/>
                <a:uLnTx/>
                <a:uFillTx/>
                <a:latin typeface="Arial" panose="020B0604020202020204" pitchFamily="34" charset="0"/>
                <a:cs typeface="Arial"/>
                <a:sym typeface="Arial"/>
              </a:rPr>
              <a:t>Truyền thông đa phương tiện là sự kết hợp của hai công nghệ: Xử lý dữ liệu đa phương tiện và Mạng truyền thông.</a:t>
            </a:r>
            <a:endParaRPr kumimoji="0" lang="en-US" sz="20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59726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8"/>
          <p:cNvSpPr txBox="1">
            <a:spLocks noGrp="1"/>
          </p:cNvSpPr>
          <p:nvPr>
            <p:ph type="title"/>
          </p:nvPr>
        </p:nvSpPr>
        <p:spPr>
          <a:xfrm>
            <a:off x="3048363" y="2225436"/>
            <a:ext cx="5231908"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800">
                <a:solidFill>
                  <a:schemeClr val="tx1"/>
                </a:solidFill>
                <a:latin typeface="+mn-lt"/>
              </a:rPr>
              <a:t>TỔNG QUAN NÉN ẢNH</a:t>
            </a:r>
            <a:endParaRPr sz="3800" dirty="0">
              <a:solidFill>
                <a:schemeClr val="tx1"/>
              </a:solidFill>
              <a:latin typeface="+mn-lt"/>
            </a:endParaRPr>
          </a:p>
        </p:txBody>
      </p:sp>
      <p:sp>
        <p:nvSpPr>
          <p:cNvPr id="1290" name="Google Shape;1290;p28"/>
          <p:cNvSpPr txBox="1">
            <a:spLocks noGrp="1"/>
          </p:cNvSpPr>
          <p:nvPr>
            <p:ph type="title" idx="2"/>
          </p:nvPr>
        </p:nvSpPr>
        <p:spPr>
          <a:xfrm>
            <a:off x="5346915" y="1282815"/>
            <a:ext cx="160298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400" dirty="0">
                <a:solidFill>
                  <a:schemeClr val="tx1"/>
                </a:solidFill>
                <a:latin typeface="+mn-lt"/>
              </a:rPr>
              <a:t>02</a:t>
            </a:r>
            <a:endParaRPr sz="5400" dirty="0">
              <a:solidFill>
                <a:schemeClr val="tx1"/>
              </a:solidFill>
              <a:latin typeface="+mn-lt"/>
            </a:endParaRPr>
          </a:p>
        </p:txBody>
      </p:sp>
      <p:grpSp>
        <p:nvGrpSpPr>
          <p:cNvPr id="1291" name="Google Shape;1291;p28"/>
          <p:cNvGrpSpPr/>
          <p:nvPr/>
        </p:nvGrpSpPr>
        <p:grpSpPr>
          <a:xfrm>
            <a:off x="423677" y="1211530"/>
            <a:ext cx="2955370" cy="2463165"/>
            <a:chOff x="1136562" y="1210000"/>
            <a:chExt cx="2955370" cy="2463165"/>
          </a:xfrm>
        </p:grpSpPr>
        <p:sp>
          <p:nvSpPr>
            <p:cNvPr id="1292" name="Google Shape;1292;p28"/>
            <p:cNvSpPr/>
            <p:nvPr/>
          </p:nvSpPr>
          <p:spPr>
            <a:xfrm>
              <a:off x="1242583" y="1775187"/>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3894385" y="2105680"/>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136562" y="2953790"/>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3973063" y="3183813"/>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3676213" y="1303478"/>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3676213" y="1396955"/>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3705247" y="1368434"/>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3611257" y="1368434"/>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3633459" y="1391661"/>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3630271" y="1388757"/>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3700009" y="1325623"/>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3696309" y="1322378"/>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3633459" y="1325623"/>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3630271" y="1322378"/>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3700009" y="1391661"/>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3696309" y="1388757"/>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016308" y="1558007"/>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1400299" y="2123105"/>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298923" y="1210000"/>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283609" y="1637253"/>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280933" y="1632471"/>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8"/>
            <p:cNvSpPr/>
            <p:nvPr/>
          </p:nvSpPr>
          <p:spPr>
            <a:xfrm>
              <a:off x="1836771" y="1663668"/>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8"/>
            <p:cNvSpPr/>
            <p:nvPr/>
          </p:nvSpPr>
          <p:spPr>
            <a:xfrm>
              <a:off x="1833640" y="1660480"/>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2020595" y="1692132"/>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2017407" y="1688489"/>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2293116" y="1635146"/>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2290440" y="1629852"/>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2999153" y="1568027"/>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2995509" y="1564383"/>
              <a:ext cx="88242"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130147" y="1424964"/>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126447" y="1421776"/>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248446" y="1621939"/>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244746" y="1618751"/>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1773408" y="1427298"/>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1747562"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1744374" y="1397467"/>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1975166" y="1401168"/>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1971465" y="1397467"/>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8"/>
            <p:cNvSpPr/>
            <p:nvPr/>
          </p:nvSpPr>
          <p:spPr>
            <a:xfrm>
              <a:off x="1855785" y="1509447"/>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8"/>
            <p:cNvSpPr/>
            <p:nvPr/>
          </p:nvSpPr>
          <p:spPr>
            <a:xfrm>
              <a:off x="1852654" y="1505747"/>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8"/>
            <p:cNvSpPr/>
            <p:nvPr/>
          </p:nvSpPr>
          <p:spPr>
            <a:xfrm>
              <a:off x="2110373" y="1414888"/>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8"/>
            <p:cNvSpPr/>
            <p:nvPr/>
          </p:nvSpPr>
          <p:spPr>
            <a:xfrm>
              <a:off x="2107185" y="1411757"/>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8"/>
            <p:cNvSpPr/>
            <p:nvPr/>
          </p:nvSpPr>
          <p:spPr>
            <a:xfrm>
              <a:off x="2591482" y="1337806"/>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8"/>
            <p:cNvSpPr/>
            <p:nvPr/>
          </p:nvSpPr>
          <p:spPr>
            <a:xfrm>
              <a:off x="2588294" y="1334618"/>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8"/>
            <p:cNvSpPr/>
            <p:nvPr/>
          </p:nvSpPr>
          <p:spPr>
            <a:xfrm>
              <a:off x="2649038" y="1416482"/>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8"/>
            <p:cNvSpPr/>
            <p:nvPr/>
          </p:nvSpPr>
          <p:spPr>
            <a:xfrm>
              <a:off x="2712400" y="1416482"/>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8"/>
            <p:cNvSpPr/>
            <p:nvPr/>
          </p:nvSpPr>
          <p:spPr>
            <a:xfrm>
              <a:off x="2775250" y="1416482"/>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8"/>
            <p:cNvSpPr/>
            <p:nvPr/>
          </p:nvSpPr>
          <p:spPr>
            <a:xfrm>
              <a:off x="1404791" y="1554307"/>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8"/>
            <p:cNvSpPr/>
            <p:nvPr/>
          </p:nvSpPr>
          <p:spPr>
            <a:xfrm>
              <a:off x="1401603" y="1551176"/>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8"/>
            <p:cNvSpPr/>
            <p:nvPr/>
          </p:nvSpPr>
          <p:spPr>
            <a:xfrm>
              <a:off x="1575351" y="1628770"/>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8"/>
            <p:cNvSpPr/>
            <p:nvPr/>
          </p:nvSpPr>
          <p:spPr>
            <a:xfrm>
              <a:off x="1515177" y="1628770"/>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8"/>
            <p:cNvSpPr/>
            <p:nvPr/>
          </p:nvSpPr>
          <p:spPr>
            <a:xfrm>
              <a:off x="1456028" y="1628770"/>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8"/>
            <p:cNvSpPr/>
            <p:nvPr/>
          </p:nvSpPr>
          <p:spPr>
            <a:xfrm>
              <a:off x="3635565" y="1627062"/>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8"/>
            <p:cNvSpPr/>
            <p:nvPr/>
          </p:nvSpPr>
          <p:spPr>
            <a:xfrm>
              <a:off x="3631865" y="1623760"/>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8"/>
            <p:cNvSpPr/>
            <p:nvPr/>
          </p:nvSpPr>
          <p:spPr>
            <a:xfrm>
              <a:off x="3607556" y="1751851"/>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8"/>
            <p:cNvSpPr/>
            <p:nvPr/>
          </p:nvSpPr>
          <p:spPr>
            <a:xfrm>
              <a:off x="3603856" y="1748663"/>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8"/>
            <p:cNvSpPr/>
            <p:nvPr/>
          </p:nvSpPr>
          <p:spPr>
            <a:xfrm>
              <a:off x="3402155" y="1499940"/>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8"/>
            <p:cNvSpPr/>
            <p:nvPr/>
          </p:nvSpPr>
          <p:spPr>
            <a:xfrm>
              <a:off x="3398967" y="1496752"/>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8"/>
            <p:cNvSpPr/>
            <p:nvPr/>
          </p:nvSpPr>
          <p:spPr>
            <a:xfrm>
              <a:off x="3445422" y="1520263"/>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8"/>
            <p:cNvSpPr/>
            <p:nvPr/>
          </p:nvSpPr>
          <p:spPr>
            <a:xfrm>
              <a:off x="2563985" y="3123841"/>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8"/>
            <p:cNvSpPr/>
            <p:nvPr/>
          </p:nvSpPr>
          <p:spPr>
            <a:xfrm>
              <a:off x="1555312" y="1878575"/>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8"/>
            <p:cNvSpPr/>
            <p:nvPr/>
          </p:nvSpPr>
          <p:spPr>
            <a:xfrm>
              <a:off x="1552124" y="1875387"/>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8"/>
            <p:cNvSpPr/>
            <p:nvPr/>
          </p:nvSpPr>
          <p:spPr>
            <a:xfrm>
              <a:off x="1656191" y="1985772"/>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8"/>
            <p:cNvSpPr/>
            <p:nvPr/>
          </p:nvSpPr>
          <p:spPr>
            <a:xfrm>
              <a:off x="1652491" y="1982641"/>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8"/>
            <p:cNvSpPr/>
            <p:nvPr/>
          </p:nvSpPr>
          <p:spPr>
            <a:xfrm>
              <a:off x="2594670" y="1910284"/>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8"/>
            <p:cNvSpPr/>
            <p:nvPr/>
          </p:nvSpPr>
          <p:spPr>
            <a:xfrm>
              <a:off x="2591482" y="1906584"/>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8"/>
            <p:cNvSpPr/>
            <p:nvPr/>
          </p:nvSpPr>
          <p:spPr>
            <a:xfrm>
              <a:off x="2306266" y="3242140"/>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8"/>
            <p:cNvSpPr/>
            <p:nvPr/>
          </p:nvSpPr>
          <p:spPr>
            <a:xfrm>
              <a:off x="2302566" y="3239009"/>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8"/>
            <p:cNvSpPr/>
            <p:nvPr/>
          </p:nvSpPr>
          <p:spPr>
            <a:xfrm>
              <a:off x="1630431" y="3081088"/>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8"/>
            <p:cNvSpPr/>
            <p:nvPr/>
          </p:nvSpPr>
          <p:spPr>
            <a:xfrm>
              <a:off x="1551100" y="3077387"/>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8"/>
            <p:cNvSpPr/>
            <p:nvPr/>
          </p:nvSpPr>
          <p:spPr>
            <a:xfrm>
              <a:off x="2567173" y="3127542"/>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8"/>
            <p:cNvSpPr/>
            <p:nvPr/>
          </p:nvSpPr>
          <p:spPr>
            <a:xfrm>
              <a:off x="2092952" y="3564814"/>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8"/>
            <p:cNvSpPr/>
            <p:nvPr/>
          </p:nvSpPr>
          <p:spPr>
            <a:xfrm>
              <a:off x="2089764" y="3561683"/>
              <a:ext cx="1044665"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8"/>
            <p:cNvSpPr/>
            <p:nvPr/>
          </p:nvSpPr>
          <p:spPr>
            <a:xfrm>
              <a:off x="2352778" y="3564814"/>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8"/>
            <p:cNvSpPr/>
            <p:nvPr/>
          </p:nvSpPr>
          <p:spPr>
            <a:xfrm>
              <a:off x="2349077" y="3561683"/>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8"/>
            <p:cNvSpPr/>
            <p:nvPr/>
          </p:nvSpPr>
          <p:spPr>
            <a:xfrm>
              <a:off x="2821704" y="2132080"/>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8"/>
            <p:cNvSpPr/>
            <p:nvPr/>
          </p:nvSpPr>
          <p:spPr>
            <a:xfrm>
              <a:off x="2818573" y="2128892"/>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8"/>
            <p:cNvSpPr/>
            <p:nvPr/>
          </p:nvSpPr>
          <p:spPr>
            <a:xfrm>
              <a:off x="2889336" y="2203925"/>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8"/>
            <p:cNvSpPr/>
            <p:nvPr/>
          </p:nvSpPr>
          <p:spPr>
            <a:xfrm>
              <a:off x="3253228"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8"/>
            <p:cNvSpPr/>
            <p:nvPr/>
          </p:nvSpPr>
          <p:spPr>
            <a:xfrm>
              <a:off x="3285393" y="2173809"/>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8"/>
            <p:cNvSpPr/>
            <p:nvPr/>
          </p:nvSpPr>
          <p:spPr>
            <a:xfrm>
              <a:off x="3314484" y="2173809"/>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8"/>
            <p:cNvSpPr/>
            <p:nvPr/>
          </p:nvSpPr>
          <p:spPr>
            <a:xfrm>
              <a:off x="3132254" y="2253567"/>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8"/>
            <p:cNvSpPr/>
            <p:nvPr/>
          </p:nvSpPr>
          <p:spPr>
            <a:xfrm>
              <a:off x="3132254" y="2297402"/>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8"/>
            <p:cNvSpPr/>
            <p:nvPr/>
          </p:nvSpPr>
          <p:spPr>
            <a:xfrm>
              <a:off x="3132254" y="2341181"/>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8"/>
            <p:cNvSpPr/>
            <p:nvPr/>
          </p:nvSpPr>
          <p:spPr>
            <a:xfrm>
              <a:off x="3114321" y="2441034"/>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8"/>
            <p:cNvSpPr/>
            <p:nvPr/>
          </p:nvSpPr>
          <p:spPr>
            <a:xfrm>
              <a:off x="2892524" y="2571459"/>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8"/>
            <p:cNvSpPr/>
            <p:nvPr/>
          </p:nvSpPr>
          <p:spPr>
            <a:xfrm>
              <a:off x="2892524" y="2528136"/>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8"/>
            <p:cNvSpPr/>
            <p:nvPr/>
          </p:nvSpPr>
          <p:spPr>
            <a:xfrm>
              <a:off x="2892524" y="2484300"/>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8"/>
            <p:cNvSpPr/>
            <p:nvPr/>
          </p:nvSpPr>
          <p:spPr>
            <a:xfrm>
              <a:off x="3078911" y="2690839"/>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8"/>
            <p:cNvSpPr/>
            <p:nvPr/>
          </p:nvSpPr>
          <p:spPr>
            <a:xfrm>
              <a:off x="2906757" y="2690839"/>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8"/>
            <p:cNvSpPr/>
            <p:nvPr/>
          </p:nvSpPr>
          <p:spPr>
            <a:xfrm>
              <a:off x="2906757" y="2740481"/>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2998640" y="2244060"/>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8"/>
            <p:cNvSpPr/>
            <p:nvPr/>
          </p:nvSpPr>
          <p:spPr>
            <a:xfrm>
              <a:off x="2994940" y="2239790"/>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8"/>
            <p:cNvSpPr/>
            <p:nvPr/>
          </p:nvSpPr>
          <p:spPr>
            <a:xfrm>
              <a:off x="2911539" y="2233129"/>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8"/>
            <p:cNvSpPr/>
            <p:nvPr/>
          </p:nvSpPr>
          <p:spPr>
            <a:xfrm>
              <a:off x="2910969" y="2229600"/>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3125422" y="2463578"/>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3122234" y="2460902"/>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3157075" y="2485382"/>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3153374" y="2482194"/>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3166070" y="2499159"/>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3162369" y="2495971"/>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3187703" y="2516522"/>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3184572" y="2512822"/>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3154968" y="2476956"/>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3142273" y="2464261"/>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3147055" y="2469840"/>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2593589" y="2681844"/>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2590401" y="2678144"/>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2287821" y="2677631"/>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2284633" y="2674443"/>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2393425" y="2357433"/>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2389725" y="2506645"/>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2454681" y="2494889"/>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2604121" y="2494889"/>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2454681" y="2558251"/>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2554478" y="2525005"/>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2454681" y="2525005"/>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2593076" y="2558251"/>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2393425" y="2137375"/>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2389725" y="2133674"/>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2658545"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2696574" y="2148988"/>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2734602" y="2148988"/>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2494304" y="2179616"/>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2491116" y="2176428"/>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2512806" y="2198118"/>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2509618" y="2194930"/>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2576168" y="2227664"/>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2570874" y="2256698"/>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2567686" y="2253567"/>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1792423" y="2126273"/>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1788722" y="2123085"/>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1978354" y="2178819"/>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1983591" y="2175403"/>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2031697" y="2262505"/>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8"/>
            <p:cNvSpPr/>
            <p:nvPr/>
          </p:nvSpPr>
          <p:spPr>
            <a:xfrm>
              <a:off x="2027996" y="2259374"/>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8"/>
            <p:cNvSpPr/>
            <p:nvPr/>
          </p:nvSpPr>
          <p:spPr>
            <a:xfrm>
              <a:off x="2048035" y="2214456"/>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8"/>
            <p:cNvSpPr/>
            <p:nvPr/>
          </p:nvSpPr>
          <p:spPr>
            <a:xfrm>
              <a:off x="2044847" y="2210756"/>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8"/>
            <p:cNvSpPr/>
            <p:nvPr/>
          </p:nvSpPr>
          <p:spPr>
            <a:xfrm>
              <a:off x="1908103" y="2387692"/>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8"/>
            <p:cNvSpPr/>
            <p:nvPr/>
          </p:nvSpPr>
          <p:spPr>
            <a:xfrm>
              <a:off x="1904915" y="2384504"/>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8"/>
            <p:cNvSpPr/>
            <p:nvPr/>
          </p:nvSpPr>
          <p:spPr>
            <a:xfrm>
              <a:off x="2023726" y="2561439"/>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8"/>
            <p:cNvSpPr/>
            <p:nvPr/>
          </p:nvSpPr>
          <p:spPr>
            <a:xfrm>
              <a:off x="2269832" y="2159406"/>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8"/>
            <p:cNvSpPr/>
            <p:nvPr/>
          </p:nvSpPr>
          <p:spPr>
            <a:xfrm>
              <a:off x="2269832" y="2159406"/>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8"/>
            <p:cNvSpPr/>
            <p:nvPr/>
          </p:nvSpPr>
          <p:spPr>
            <a:xfrm>
              <a:off x="2127793" y="2705071"/>
              <a:ext cx="71903" cy="201248"/>
            </a:xfrm>
            <a:custGeom>
              <a:avLst/>
              <a:gdLst/>
              <a:ahLst/>
              <a:cxnLst/>
              <a:rect l="l" t="t" r="r" b="b"/>
              <a:pathLst>
                <a:path w="1263" h="3535" extrusionOk="0">
                  <a:moveTo>
                    <a:pt x="0" y="1"/>
                  </a:moveTo>
                  <a:lnTo>
                    <a:pt x="0" y="3535"/>
                  </a:lnTo>
                  <a:lnTo>
                    <a:pt x="1262" y="353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8"/>
            <p:cNvSpPr/>
            <p:nvPr/>
          </p:nvSpPr>
          <p:spPr>
            <a:xfrm>
              <a:off x="2124605" y="2701883"/>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8"/>
            <p:cNvSpPr/>
            <p:nvPr/>
          </p:nvSpPr>
          <p:spPr>
            <a:xfrm>
              <a:off x="2026402" y="2792742"/>
              <a:ext cx="71846" cy="113575"/>
            </a:xfrm>
            <a:custGeom>
              <a:avLst/>
              <a:gdLst/>
              <a:ahLst/>
              <a:cxnLst/>
              <a:rect l="l" t="t" r="r" b="b"/>
              <a:pathLst>
                <a:path w="1262" h="1995" extrusionOk="0">
                  <a:moveTo>
                    <a:pt x="0" y="1"/>
                  </a:moveTo>
                  <a:lnTo>
                    <a:pt x="0" y="1995"/>
                  </a:lnTo>
                  <a:lnTo>
                    <a:pt x="1262" y="1995"/>
                  </a:lnTo>
                  <a:lnTo>
                    <a:pt x="1262"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8"/>
            <p:cNvSpPr/>
            <p:nvPr/>
          </p:nvSpPr>
          <p:spPr>
            <a:xfrm>
              <a:off x="2023214" y="2789554"/>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8"/>
            <p:cNvSpPr/>
            <p:nvPr/>
          </p:nvSpPr>
          <p:spPr>
            <a:xfrm>
              <a:off x="2123011" y="2705071"/>
              <a:ext cx="71390" cy="194416"/>
            </a:xfrm>
            <a:custGeom>
              <a:avLst/>
              <a:gdLst/>
              <a:ahLst/>
              <a:cxnLst/>
              <a:rect l="l" t="t" r="r" b="b"/>
              <a:pathLst>
                <a:path w="1254" h="3415" extrusionOk="0">
                  <a:moveTo>
                    <a:pt x="1" y="1"/>
                  </a:moveTo>
                  <a:lnTo>
                    <a:pt x="1" y="3414"/>
                  </a:lnTo>
                  <a:lnTo>
                    <a:pt x="1253" y="3414"/>
                  </a:lnTo>
                  <a:lnTo>
                    <a:pt x="1253"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8"/>
            <p:cNvSpPr/>
            <p:nvPr/>
          </p:nvSpPr>
          <p:spPr>
            <a:xfrm>
              <a:off x="2119311" y="2701883"/>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8"/>
            <p:cNvSpPr/>
            <p:nvPr/>
          </p:nvSpPr>
          <p:spPr>
            <a:xfrm>
              <a:off x="2021108" y="2792742"/>
              <a:ext cx="71903" cy="106744"/>
            </a:xfrm>
            <a:custGeom>
              <a:avLst/>
              <a:gdLst/>
              <a:ahLst/>
              <a:cxnLst/>
              <a:rect l="l" t="t" r="r" b="b"/>
              <a:pathLst>
                <a:path w="1263" h="1875" extrusionOk="0">
                  <a:moveTo>
                    <a:pt x="1" y="1"/>
                  </a:moveTo>
                  <a:lnTo>
                    <a:pt x="1" y="1874"/>
                  </a:lnTo>
                  <a:lnTo>
                    <a:pt x="1262" y="1874"/>
                  </a:lnTo>
                  <a:lnTo>
                    <a:pt x="1262" y="1"/>
                  </a:ln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8"/>
            <p:cNvSpPr/>
            <p:nvPr/>
          </p:nvSpPr>
          <p:spPr>
            <a:xfrm>
              <a:off x="2017920" y="2789554"/>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8"/>
            <p:cNvSpPr/>
            <p:nvPr/>
          </p:nvSpPr>
          <p:spPr>
            <a:xfrm>
              <a:off x="1924442" y="2844490"/>
              <a:ext cx="71903" cy="62395"/>
            </a:xfrm>
            <a:custGeom>
              <a:avLst/>
              <a:gdLst/>
              <a:ahLst/>
              <a:cxnLst/>
              <a:rect l="l" t="t" r="r" b="b"/>
              <a:pathLst>
                <a:path w="1263" h="1096" extrusionOk="0">
                  <a:moveTo>
                    <a:pt x="1" y="1"/>
                  </a:moveTo>
                  <a:lnTo>
                    <a:pt x="1" y="1095"/>
                  </a:lnTo>
                  <a:lnTo>
                    <a:pt x="1263" y="1095"/>
                  </a:lnTo>
                  <a:lnTo>
                    <a:pt x="12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8"/>
            <p:cNvSpPr/>
            <p:nvPr/>
          </p:nvSpPr>
          <p:spPr>
            <a:xfrm>
              <a:off x="1921311" y="2841302"/>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8"/>
            <p:cNvSpPr/>
            <p:nvPr/>
          </p:nvSpPr>
          <p:spPr>
            <a:xfrm>
              <a:off x="1919204" y="2844490"/>
              <a:ext cx="71846" cy="58182"/>
            </a:xfrm>
            <a:custGeom>
              <a:avLst/>
              <a:gdLst/>
              <a:ahLst/>
              <a:cxnLst/>
              <a:rect l="l" t="t" r="r" b="b"/>
              <a:pathLst>
                <a:path w="1262" h="1022" extrusionOk="0">
                  <a:moveTo>
                    <a:pt x="0" y="1"/>
                  </a:moveTo>
                  <a:lnTo>
                    <a:pt x="0" y="1021"/>
                  </a:lnTo>
                  <a:lnTo>
                    <a:pt x="1262" y="1021"/>
                  </a:lnTo>
                  <a:lnTo>
                    <a:pt x="1262" y="1"/>
                  </a:ln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8"/>
            <p:cNvSpPr/>
            <p:nvPr/>
          </p:nvSpPr>
          <p:spPr>
            <a:xfrm>
              <a:off x="1916016" y="2841302"/>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8"/>
            <p:cNvSpPr/>
            <p:nvPr/>
          </p:nvSpPr>
          <p:spPr>
            <a:xfrm>
              <a:off x="1958258" y="2712984"/>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8"/>
            <p:cNvSpPr/>
            <p:nvPr/>
          </p:nvSpPr>
          <p:spPr>
            <a:xfrm>
              <a:off x="2564555" y="2795930"/>
              <a:ext cx="268880" cy="282031"/>
            </a:xfrm>
            <a:custGeom>
              <a:avLst/>
              <a:gdLst/>
              <a:ahLst/>
              <a:cxnLst/>
              <a:rect l="l" t="t" r="r" b="b"/>
              <a:pathLst>
                <a:path w="4723" h="4954" extrusionOk="0">
                  <a:moveTo>
                    <a:pt x="2960" y="0"/>
                  </a:moveTo>
                  <a:cubicBezTo>
                    <a:pt x="2087" y="0"/>
                    <a:pt x="1373" y="640"/>
                    <a:pt x="1373" y="1429"/>
                  </a:cubicBezTo>
                  <a:lnTo>
                    <a:pt x="1373" y="3126"/>
                  </a:lnTo>
                  <a:lnTo>
                    <a:pt x="1373" y="3423"/>
                  </a:lnTo>
                  <a:cubicBezTo>
                    <a:pt x="1373" y="4267"/>
                    <a:pt x="946" y="4954"/>
                    <a:pt x="0" y="4954"/>
                  </a:cubicBezTo>
                  <a:lnTo>
                    <a:pt x="4722" y="4954"/>
                  </a:lnTo>
                  <a:lnTo>
                    <a:pt x="4722" y="1429"/>
                  </a:lnTo>
                  <a:cubicBezTo>
                    <a:pt x="4722" y="631"/>
                    <a:pt x="4017"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8"/>
            <p:cNvSpPr/>
            <p:nvPr/>
          </p:nvSpPr>
          <p:spPr>
            <a:xfrm>
              <a:off x="2561367" y="2792230"/>
              <a:ext cx="275200" cy="288920"/>
            </a:xfrm>
            <a:custGeom>
              <a:avLst/>
              <a:gdLst/>
              <a:ahLst/>
              <a:cxnLst/>
              <a:rect l="l" t="t" r="r" b="b"/>
              <a:pathLst>
                <a:path w="4834" h="5075" extrusionOk="0">
                  <a:moveTo>
                    <a:pt x="3192" y="121"/>
                  </a:moveTo>
                  <a:cubicBezTo>
                    <a:pt x="4036" y="121"/>
                    <a:pt x="4722" y="733"/>
                    <a:pt x="4722" y="1494"/>
                  </a:cubicBezTo>
                  <a:lnTo>
                    <a:pt x="4722" y="4963"/>
                  </a:lnTo>
                  <a:lnTo>
                    <a:pt x="669" y="4963"/>
                  </a:lnTo>
                  <a:cubicBezTo>
                    <a:pt x="1188" y="4741"/>
                    <a:pt x="1485" y="4221"/>
                    <a:pt x="1485" y="3488"/>
                  </a:cubicBezTo>
                  <a:lnTo>
                    <a:pt x="1485" y="1494"/>
                  </a:lnTo>
                  <a:cubicBezTo>
                    <a:pt x="1485" y="733"/>
                    <a:pt x="2171" y="121"/>
                    <a:pt x="3016" y="121"/>
                  </a:cubicBezTo>
                  <a:close/>
                  <a:moveTo>
                    <a:pt x="3016" y="0"/>
                  </a:moveTo>
                  <a:cubicBezTo>
                    <a:pt x="2106" y="0"/>
                    <a:pt x="1374" y="668"/>
                    <a:pt x="1374" y="1494"/>
                  </a:cubicBezTo>
                  <a:lnTo>
                    <a:pt x="1374" y="3488"/>
                  </a:lnTo>
                  <a:cubicBezTo>
                    <a:pt x="1374" y="4416"/>
                    <a:pt x="882" y="4963"/>
                    <a:pt x="56" y="4963"/>
                  </a:cubicBezTo>
                  <a:cubicBezTo>
                    <a:pt x="28" y="4963"/>
                    <a:pt x="1" y="4991"/>
                    <a:pt x="1" y="5019"/>
                  </a:cubicBezTo>
                  <a:cubicBezTo>
                    <a:pt x="1" y="5056"/>
                    <a:pt x="28" y="5075"/>
                    <a:pt x="56" y="5075"/>
                  </a:cubicBezTo>
                  <a:lnTo>
                    <a:pt x="4778" y="5075"/>
                  </a:lnTo>
                  <a:cubicBezTo>
                    <a:pt x="4815" y="5075"/>
                    <a:pt x="4834" y="5056"/>
                    <a:pt x="4834" y="5019"/>
                  </a:cubicBezTo>
                  <a:lnTo>
                    <a:pt x="4834" y="1494"/>
                  </a:lnTo>
                  <a:cubicBezTo>
                    <a:pt x="4834" y="668"/>
                    <a:pt x="4101" y="0"/>
                    <a:pt x="3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8"/>
            <p:cNvSpPr/>
            <p:nvPr/>
          </p:nvSpPr>
          <p:spPr>
            <a:xfrm>
              <a:off x="2572468" y="2799630"/>
              <a:ext cx="260967" cy="274630"/>
            </a:xfrm>
            <a:custGeom>
              <a:avLst/>
              <a:gdLst/>
              <a:ahLst/>
              <a:cxnLst/>
              <a:rect l="l" t="t" r="r" b="b"/>
              <a:pathLst>
                <a:path w="4584" h="4824" extrusionOk="0">
                  <a:moveTo>
                    <a:pt x="4583" y="4824"/>
                  </a:moveTo>
                  <a:lnTo>
                    <a:pt x="0" y="4824"/>
                  </a:lnTo>
                  <a:lnTo>
                    <a:pt x="0" y="4824"/>
                  </a:lnTo>
                  <a:cubicBezTo>
                    <a:pt x="910" y="4824"/>
                    <a:pt x="1327" y="4156"/>
                    <a:pt x="1327" y="3330"/>
                  </a:cubicBezTo>
                  <a:lnTo>
                    <a:pt x="1327" y="3043"/>
                  </a:lnTo>
                  <a:lnTo>
                    <a:pt x="1327" y="1392"/>
                  </a:lnTo>
                  <a:cubicBezTo>
                    <a:pt x="1327" y="622"/>
                    <a:pt x="2023" y="0"/>
                    <a:pt x="2876" y="0"/>
                  </a:cubicBezTo>
                  <a:lnTo>
                    <a:pt x="3043" y="0"/>
                  </a:lnTo>
                  <a:cubicBezTo>
                    <a:pt x="3897" y="0"/>
                    <a:pt x="4583" y="622"/>
                    <a:pt x="4583" y="1392"/>
                  </a:cubicBezTo>
                  <a:lnTo>
                    <a:pt x="4583" y="482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8"/>
            <p:cNvSpPr/>
            <p:nvPr/>
          </p:nvSpPr>
          <p:spPr>
            <a:xfrm>
              <a:off x="2730902" y="2795361"/>
              <a:ext cx="742595" cy="638071"/>
            </a:xfrm>
            <a:custGeom>
              <a:avLst/>
              <a:gdLst/>
              <a:ahLst/>
              <a:cxnLst/>
              <a:rect l="l" t="t" r="r" b="b"/>
              <a:pathLst>
                <a:path w="13044" h="11208" extrusionOk="0">
                  <a:moveTo>
                    <a:pt x="0" y="1"/>
                  </a:moveTo>
                  <a:lnTo>
                    <a:pt x="1" y="1"/>
                  </a:lnTo>
                  <a:lnTo>
                    <a:pt x="1" y="1"/>
                  </a:lnTo>
                  <a:cubicBezTo>
                    <a:pt x="0" y="1"/>
                    <a:pt x="0" y="1"/>
                    <a:pt x="0" y="1"/>
                  </a:cubicBezTo>
                  <a:close/>
                  <a:moveTo>
                    <a:pt x="1" y="1"/>
                  </a:moveTo>
                  <a:cubicBezTo>
                    <a:pt x="17" y="1"/>
                    <a:pt x="1689" y="20"/>
                    <a:pt x="1689" y="1977"/>
                  </a:cubicBezTo>
                  <a:lnTo>
                    <a:pt x="1689" y="3071"/>
                  </a:lnTo>
                  <a:lnTo>
                    <a:pt x="1633" y="9760"/>
                  </a:lnTo>
                  <a:cubicBezTo>
                    <a:pt x="1633" y="10558"/>
                    <a:pt x="2394" y="11207"/>
                    <a:pt x="3331" y="11207"/>
                  </a:cubicBezTo>
                  <a:lnTo>
                    <a:pt x="13025" y="11207"/>
                  </a:lnTo>
                  <a:lnTo>
                    <a:pt x="13034" y="1977"/>
                  </a:lnTo>
                  <a:cubicBezTo>
                    <a:pt x="13043" y="901"/>
                    <a:pt x="12014" y="29"/>
                    <a:pt x="10743" y="19"/>
                  </a:cubicBezTo>
                  <a:lnTo>
                    <a:pt x="3757" y="2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8"/>
            <p:cNvSpPr/>
            <p:nvPr/>
          </p:nvSpPr>
          <p:spPr>
            <a:xfrm>
              <a:off x="2726689" y="2792230"/>
              <a:ext cx="749427" cy="644334"/>
            </a:xfrm>
            <a:custGeom>
              <a:avLst/>
              <a:gdLst/>
              <a:ahLst/>
              <a:cxnLst/>
              <a:rect l="l" t="t" r="r" b="b"/>
              <a:pathLst>
                <a:path w="13164" h="11318" extrusionOk="0">
                  <a:moveTo>
                    <a:pt x="650" y="121"/>
                  </a:moveTo>
                  <a:lnTo>
                    <a:pt x="3822" y="139"/>
                  </a:lnTo>
                  <a:lnTo>
                    <a:pt x="3831" y="139"/>
                  </a:lnTo>
                  <a:lnTo>
                    <a:pt x="10817" y="130"/>
                  </a:lnTo>
                  <a:cubicBezTo>
                    <a:pt x="11485" y="139"/>
                    <a:pt x="12106" y="381"/>
                    <a:pt x="12533" y="817"/>
                  </a:cubicBezTo>
                  <a:cubicBezTo>
                    <a:pt x="12867" y="1160"/>
                    <a:pt x="13052" y="1587"/>
                    <a:pt x="13052" y="2032"/>
                  </a:cubicBezTo>
                  <a:lnTo>
                    <a:pt x="13043" y="11197"/>
                  </a:lnTo>
                  <a:lnTo>
                    <a:pt x="3405" y="11197"/>
                  </a:lnTo>
                  <a:cubicBezTo>
                    <a:pt x="2913" y="11197"/>
                    <a:pt x="2459" y="11021"/>
                    <a:pt x="2143" y="10705"/>
                  </a:cubicBezTo>
                  <a:cubicBezTo>
                    <a:pt x="1902" y="10455"/>
                    <a:pt x="1763" y="10140"/>
                    <a:pt x="1772" y="9824"/>
                  </a:cubicBezTo>
                  <a:lnTo>
                    <a:pt x="1828" y="2032"/>
                  </a:lnTo>
                  <a:cubicBezTo>
                    <a:pt x="1828" y="789"/>
                    <a:pt x="1160" y="306"/>
                    <a:pt x="650" y="121"/>
                  </a:cubicBezTo>
                  <a:close/>
                  <a:moveTo>
                    <a:pt x="74" y="0"/>
                  </a:moveTo>
                  <a:cubicBezTo>
                    <a:pt x="9" y="0"/>
                    <a:pt x="0" y="47"/>
                    <a:pt x="0" y="56"/>
                  </a:cubicBezTo>
                  <a:cubicBezTo>
                    <a:pt x="0" y="84"/>
                    <a:pt x="9" y="121"/>
                    <a:pt x="74" y="121"/>
                  </a:cubicBezTo>
                  <a:cubicBezTo>
                    <a:pt x="149" y="121"/>
                    <a:pt x="1707" y="149"/>
                    <a:pt x="1707" y="2032"/>
                  </a:cubicBezTo>
                  <a:lnTo>
                    <a:pt x="1651" y="9824"/>
                  </a:lnTo>
                  <a:cubicBezTo>
                    <a:pt x="1651" y="10177"/>
                    <a:pt x="1800" y="10520"/>
                    <a:pt x="2060" y="10789"/>
                  </a:cubicBezTo>
                  <a:cubicBezTo>
                    <a:pt x="2394" y="11123"/>
                    <a:pt x="2885" y="11318"/>
                    <a:pt x="3405" y="11318"/>
                  </a:cubicBezTo>
                  <a:lnTo>
                    <a:pt x="13099" y="11318"/>
                  </a:lnTo>
                  <a:cubicBezTo>
                    <a:pt x="13127" y="11318"/>
                    <a:pt x="13155" y="11290"/>
                    <a:pt x="13155" y="11262"/>
                  </a:cubicBezTo>
                  <a:lnTo>
                    <a:pt x="13164" y="2032"/>
                  </a:lnTo>
                  <a:cubicBezTo>
                    <a:pt x="13164" y="1559"/>
                    <a:pt x="12969" y="1095"/>
                    <a:pt x="12616" y="733"/>
                  </a:cubicBezTo>
                  <a:cubicBezTo>
                    <a:pt x="12171" y="279"/>
                    <a:pt x="11513" y="19"/>
                    <a:pt x="10817" y="19"/>
                  </a:cubicBezTo>
                  <a:lnTo>
                    <a:pt x="3841" y="28"/>
                  </a:lnTo>
                  <a:lnTo>
                    <a:pt x="3831" y="28"/>
                  </a:lnTo>
                  <a:lnTo>
                    <a:pt x="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8"/>
            <p:cNvSpPr/>
            <p:nvPr/>
          </p:nvSpPr>
          <p:spPr>
            <a:xfrm>
              <a:off x="2931065" y="2916847"/>
              <a:ext cx="88242" cy="87729"/>
            </a:xfrm>
            <a:custGeom>
              <a:avLst/>
              <a:gdLst/>
              <a:ahLst/>
              <a:cxnLst/>
              <a:rect l="l" t="t" r="r" b="b"/>
              <a:pathLst>
                <a:path w="1550" h="1541" extrusionOk="0">
                  <a:moveTo>
                    <a:pt x="780" y="1"/>
                  </a:moveTo>
                  <a:cubicBezTo>
                    <a:pt x="353" y="1"/>
                    <a:pt x="0" y="344"/>
                    <a:pt x="0" y="770"/>
                  </a:cubicBezTo>
                  <a:cubicBezTo>
                    <a:pt x="0" y="1197"/>
                    <a:pt x="353" y="1540"/>
                    <a:pt x="780" y="1540"/>
                  </a:cubicBezTo>
                  <a:cubicBezTo>
                    <a:pt x="1197" y="1540"/>
                    <a:pt x="1549" y="1197"/>
                    <a:pt x="1549" y="770"/>
                  </a:cubicBezTo>
                  <a:cubicBezTo>
                    <a:pt x="1549" y="344"/>
                    <a:pt x="119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8"/>
            <p:cNvSpPr/>
            <p:nvPr/>
          </p:nvSpPr>
          <p:spPr>
            <a:xfrm>
              <a:off x="2927877" y="2913659"/>
              <a:ext cx="94618" cy="94105"/>
            </a:xfrm>
            <a:custGeom>
              <a:avLst/>
              <a:gdLst/>
              <a:ahLst/>
              <a:cxnLst/>
              <a:rect l="l" t="t" r="r" b="b"/>
              <a:pathLst>
                <a:path w="1662" h="1653" extrusionOk="0">
                  <a:moveTo>
                    <a:pt x="836" y="112"/>
                  </a:moveTo>
                  <a:cubicBezTo>
                    <a:pt x="1225" y="112"/>
                    <a:pt x="1541" y="437"/>
                    <a:pt x="1541" y="826"/>
                  </a:cubicBezTo>
                  <a:cubicBezTo>
                    <a:pt x="1541" y="1216"/>
                    <a:pt x="1225" y="1541"/>
                    <a:pt x="836" y="1541"/>
                  </a:cubicBezTo>
                  <a:cubicBezTo>
                    <a:pt x="437" y="1541"/>
                    <a:pt x="121" y="1216"/>
                    <a:pt x="121" y="826"/>
                  </a:cubicBezTo>
                  <a:cubicBezTo>
                    <a:pt x="121" y="437"/>
                    <a:pt x="437" y="112"/>
                    <a:pt x="836" y="112"/>
                  </a:cubicBezTo>
                  <a:close/>
                  <a:moveTo>
                    <a:pt x="836" y="1"/>
                  </a:moveTo>
                  <a:cubicBezTo>
                    <a:pt x="372" y="1"/>
                    <a:pt x="1" y="372"/>
                    <a:pt x="1" y="826"/>
                  </a:cubicBezTo>
                  <a:cubicBezTo>
                    <a:pt x="1" y="1281"/>
                    <a:pt x="372" y="1652"/>
                    <a:pt x="836" y="1652"/>
                  </a:cubicBezTo>
                  <a:cubicBezTo>
                    <a:pt x="1290" y="1652"/>
                    <a:pt x="1661" y="1281"/>
                    <a:pt x="1661" y="826"/>
                  </a:cubicBezTo>
                  <a:cubicBezTo>
                    <a:pt x="1661" y="372"/>
                    <a:pt x="1290" y="1"/>
                    <a:pt x="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8"/>
            <p:cNvSpPr/>
            <p:nvPr/>
          </p:nvSpPr>
          <p:spPr>
            <a:xfrm>
              <a:off x="3072079" y="2925842"/>
              <a:ext cx="278331" cy="6376"/>
            </a:xfrm>
            <a:custGeom>
              <a:avLst/>
              <a:gdLst/>
              <a:ahLst/>
              <a:cxnLst/>
              <a:rect l="l" t="t" r="r" b="b"/>
              <a:pathLst>
                <a:path w="4889" h="112" extrusionOk="0">
                  <a:moveTo>
                    <a:pt x="56" y="0"/>
                  </a:moveTo>
                  <a:cubicBezTo>
                    <a:pt x="28" y="0"/>
                    <a:pt x="0" y="28"/>
                    <a:pt x="0" y="56"/>
                  </a:cubicBezTo>
                  <a:cubicBezTo>
                    <a:pt x="0" y="93"/>
                    <a:pt x="28" y="112"/>
                    <a:pt x="56" y="112"/>
                  </a:cubicBezTo>
                  <a:lnTo>
                    <a:pt x="4833" y="112"/>
                  </a:lnTo>
                  <a:cubicBezTo>
                    <a:pt x="4870" y="112"/>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8"/>
            <p:cNvSpPr/>
            <p:nvPr/>
          </p:nvSpPr>
          <p:spPr>
            <a:xfrm>
              <a:off x="3072079" y="2960683"/>
              <a:ext cx="115682" cy="6945"/>
            </a:xfrm>
            <a:custGeom>
              <a:avLst/>
              <a:gdLst/>
              <a:ahLst/>
              <a:cxnLst/>
              <a:rect l="l" t="t" r="r" b="b"/>
              <a:pathLst>
                <a:path w="2032" h="122" extrusionOk="0">
                  <a:moveTo>
                    <a:pt x="56" y="0"/>
                  </a:moveTo>
                  <a:cubicBezTo>
                    <a:pt x="28" y="0"/>
                    <a:pt x="0" y="28"/>
                    <a:pt x="0" y="65"/>
                  </a:cubicBezTo>
                  <a:cubicBezTo>
                    <a:pt x="0" y="93"/>
                    <a:pt x="28" y="121"/>
                    <a:pt x="56" y="121"/>
                  </a:cubicBezTo>
                  <a:lnTo>
                    <a:pt x="1976" y="121"/>
                  </a:lnTo>
                  <a:cubicBezTo>
                    <a:pt x="2013" y="121"/>
                    <a:pt x="2032" y="93"/>
                    <a:pt x="2032" y="65"/>
                  </a:cubicBezTo>
                  <a:cubicBezTo>
                    <a:pt x="2032"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8"/>
            <p:cNvSpPr/>
            <p:nvPr/>
          </p:nvSpPr>
          <p:spPr>
            <a:xfrm>
              <a:off x="3234214" y="2960683"/>
              <a:ext cx="116194" cy="6945"/>
            </a:xfrm>
            <a:custGeom>
              <a:avLst/>
              <a:gdLst/>
              <a:ahLst/>
              <a:cxnLst/>
              <a:rect l="l" t="t" r="r" b="b"/>
              <a:pathLst>
                <a:path w="2041" h="122" extrusionOk="0">
                  <a:moveTo>
                    <a:pt x="65" y="0"/>
                  </a:moveTo>
                  <a:cubicBezTo>
                    <a:pt x="28" y="0"/>
                    <a:pt x="0" y="28"/>
                    <a:pt x="0" y="65"/>
                  </a:cubicBezTo>
                  <a:cubicBezTo>
                    <a:pt x="0" y="93"/>
                    <a:pt x="28" y="121"/>
                    <a:pt x="65" y="121"/>
                  </a:cubicBezTo>
                  <a:lnTo>
                    <a:pt x="1976" y="121"/>
                  </a:lnTo>
                  <a:cubicBezTo>
                    <a:pt x="2013" y="121"/>
                    <a:pt x="2041" y="93"/>
                    <a:pt x="2041" y="65"/>
                  </a:cubicBezTo>
                  <a:cubicBezTo>
                    <a:pt x="2041" y="28"/>
                    <a:pt x="2013"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8"/>
            <p:cNvSpPr/>
            <p:nvPr/>
          </p:nvSpPr>
          <p:spPr>
            <a:xfrm>
              <a:off x="3074698" y="3010325"/>
              <a:ext cx="115739" cy="6376"/>
            </a:xfrm>
            <a:custGeom>
              <a:avLst/>
              <a:gdLst/>
              <a:ahLst/>
              <a:cxnLst/>
              <a:rect l="l" t="t" r="r" b="b"/>
              <a:pathLst>
                <a:path w="2033" h="112" extrusionOk="0">
                  <a:moveTo>
                    <a:pt x="56" y="0"/>
                  </a:moveTo>
                  <a:cubicBezTo>
                    <a:pt x="19" y="0"/>
                    <a:pt x="1" y="28"/>
                    <a:pt x="1" y="56"/>
                  </a:cubicBezTo>
                  <a:cubicBezTo>
                    <a:pt x="1" y="93"/>
                    <a:pt x="19" y="112"/>
                    <a:pt x="56" y="112"/>
                  </a:cubicBezTo>
                  <a:lnTo>
                    <a:pt x="1976" y="112"/>
                  </a:lnTo>
                  <a:cubicBezTo>
                    <a:pt x="2004" y="112"/>
                    <a:pt x="2032" y="93"/>
                    <a:pt x="2032" y="56"/>
                  </a:cubicBezTo>
                  <a:cubicBezTo>
                    <a:pt x="2032" y="28"/>
                    <a:pt x="2004" y="0"/>
                    <a:pt x="1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8"/>
            <p:cNvSpPr/>
            <p:nvPr/>
          </p:nvSpPr>
          <p:spPr>
            <a:xfrm>
              <a:off x="2932659" y="3068962"/>
              <a:ext cx="85053" cy="84541"/>
            </a:xfrm>
            <a:custGeom>
              <a:avLst/>
              <a:gdLst/>
              <a:ahLst/>
              <a:cxnLst/>
              <a:rect l="l" t="t" r="r" b="b"/>
              <a:pathLst>
                <a:path w="1494" h="1485" extrusionOk="0">
                  <a:moveTo>
                    <a:pt x="752" y="0"/>
                  </a:moveTo>
                  <a:cubicBezTo>
                    <a:pt x="334" y="0"/>
                    <a:pt x="0" y="334"/>
                    <a:pt x="0" y="742"/>
                  </a:cubicBezTo>
                  <a:cubicBezTo>
                    <a:pt x="0" y="1150"/>
                    <a:pt x="334" y="1484"/>
                    <a:pt x="752" y="1484"/>
                  </a:cubicBezTo>
                  <a:cubicBezTo>
                    <a:pt x="1160" y="1484"/>
                    <a:pt x="1494" y="1150"/>
                    <a:pt x="1494" y="742"/>
                  </a:cubicBezTo>
                  <a:cubicBezTo>
                    <a:pt x="1494" y="334"/>
                    <a:pt x="1160" y="0"/>
                    <a:pt x="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8"/>
            <p:cNvSpPr/>
            <p:nvPr/>
          </p:nvSpPr>
          <p:spPr>
            <a:xfrm>
              <a:off x="2929471" y="3065774"/>
              <a:ext cx="91430" cy="91430"/>
            </a:xfrm>
            <a:custGeom>
              <a:avLst/>
              <a:gdLst/>
              <a:ahLst/>
              <a:cxnLst/>
              <a:rect l="l" t="t" r="r" b="b"/>
              <a:pathLst>
                <a:path w="1606" h="1606" extrusionOk="0">
                  <a:moveTo>
                    <a:pt x="808" y="112"/>
                  </a:moveTo>
                  <a:cubicBezTo>
                    <a:pt x="1179" y="112"/>
                    <a:pt x="1485" y="418"/>
                    <a:pt x="1485" y="798"/>
                  </a:cubicBezTo>
                  <a:cubicBezTo>
                    <a:pt x="1485" y="1179"/>
                    <a:pt x="1179" y="1485"/>
                    <a:pt x="808" y="1485"/>
                  </a:cubicBezTo>
                  <a:cubicBezTo>
                    <a:pt x="427" y="1485"/>
                    <a:pt x="121" y="1179"/>
                    <a:pt x="121" y="798"/>
                  </a:cubicBezTo>
                  <a:cubicBezTo>
                    <a:pt x="121" y="418"/>
                    <a:pt x="427" y="112"/>
                    <a:pt x="808" y="112"/>
                  </a:cubicBezTo>
                  <a:close/>
                  <a:moveTo>
                    <a:pt x="808" y="1"/>
                  </a:moveTo>
                  <a:cubicBezTo>
                    <a:pt x="362" y="1"/>
                    <a:pt x="0" y="362"/>
                    <a:pt x="0" y="798"/>
                  </a:cubicBezTo>
                  <a:cubicBezTo>
                    <a:pt x="0" y="1244"/>
                    <a:pt x="362" y="1605"/>
                    <a:pt x="808" y="1605"/>
                  </a:cubicBezTo>
                  <a:cubicBezTo>
                    <a:pt x="1244" y="1605"/>
                    <a:pt x="1605" y="1244"/>
                    <a:pt x="1605" y="798"/>
                  </a:cubicBezTo>
                  <a:cubicBezTo>
                    <a:pt x="1605" y="362"/>
                    <a:pt x="1244"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8"/>
            <p:cNvSpPr/>
            <p:nvPr/>
          </p:nvSpPr>
          <p:spPr>
            <a:xfrm>
              <a:off x="3072079" y="3076363"/>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8"/>
            <p:cNvSpPr/>
            <p:nvPr/>
          </p:nvSpPr>
          <p:spPr>
            <a:xfrm>
              <a:off x="2927365" y="3123841"/>
              <a:ext cx="323249" cy="309016"/>
            </a:xfrm>
            <a:custGeom>
              <a:avLst/>
              <a:gdLst/>
              <a:ahLst/>
              <a:cxnLst/>
              <a:rect l="l" t="t" r="r" b="b"/>
              <a:pathLst>
                <a:path w="5678" h="5428" extrusionOk="0">
                  <a:moveTo>
                    <a:pt x="3618" y="1"/>
                  </a:moveTo>
                  <a:cubicBezTo>
                    <a:pt x="2589" y="1"/>
                    <a:pt x="1754" y="697"/>
                    <a:pt x="1754" y="1559"/>
                  </a:cubicBezTo>
                  <a:lnTo>
                    <a:pt x="1754" y="3424"/>
                  </a:lnTo>
                  <a:lnTo>
                    <a:pt x="1754" y="3749"/>
                  </a:lnTo>
                  <a:cubicBezTo>
                    <a:pt x="1754" y="4676"/>
                    <a:pt x="1095" y="5428"/>
                    <a:pt x="0" y="5428"/>
                  </a:cubicBezTo>
                  <a:lnTo>
                    <a:pt x="5678" y="5428"/>
                  </a:lnTo>
                  <a:lnTo>
                    <a:pt x="5678" y="1559"/>
                  </a:lnTo>
                  <a:cubicBezTo>
                    <a:pt x="5678" y="697"/>
                    <a:pt x="4843" y="1"/>
                    <a:pt x="3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8"/>
            <p:cNvSpPr/>
            <p:nvPr/>
          </p:nvSpPr>
          <p:spPr>
            <a:xfrm>
              <a:off x="2924177" y="3120198"/>
              <a:ext cx="329625" cy="315848"/>
            </a:xfrm>
            <a:custGeom>
              <a:avLst/>
              <a:gdLst/>
              <a:ahLst/>
              <a:cxnLst/>
              <a:rect l="l" t="t" r="r" b="b"/>
              <a:pathLst>
                <a:path w="5790" h="5548" extrusionOk="0">
                  <a:moveTo>
                    <a:pt x="3878" y="121"/>
                  </a:moveTo>
                  <a:cubicBezTo>
                    <a:pt x="4871" y="121"/>
                    <a:pt x="5678" y="798"/>
                    <a:pt x="5678" y="1623"/>
                  </a:cubicBezTo>
                  <a:lnTo>
                    <a:pt x="5678" y="5427"/>
                  </a:lnTo>
                  <a:lnTo>
                    <a:pt x="761" y="5427"/>
                  </a:lnTo>
                  <a:cubicBezTo>
                    <a:pt x="1439" y="5195"/>
                    <a:pt x="1865" y="4592"/>
                    <a:pt x="1865" y="3813"/>
                  </a:cubicBezTo>
                  <a:lnTo>
                    <a:pt x="1865" y="1623"/>
                  </a:lnTo>
                  <a:cubicBezTo>
                    <a:pt x="1865" y="798"/>
                    <a:pt x="2682" y="121"/>
                    <a:pt x="3674" y="121"/>
                  </a:cubicBezTo>
                  <a:close/>
                  <a:moveTo>
                    <a:pt x="3674" y="0"/>
                  </a:moveTo>
                  <a:cubicBezTo>
                    <a:pt x="2617" y="0"/>
                    <a:pt x="1754" y="733"/>
                    <a:pt x="1754" y="1623"/>
                  </a:cubicBezTo>
                  <a:lnTo>
                    <a:pt x="1754" y="3813"/>
                  </a:lnTo>
                  <a:cubicBezTo>
                    <a:pt x="1754" y="4768"/>
                    <a:pt x="1058" y="5427"/>
                    <a:pt x="56" y="5427"/>
                  </a:cubicBezTo>
                  <a:cubicBezTo>
                    <a:pt x="19" y="5427"/>
                    <a:pt x="1" y="5455"/>
                    <a:pt x="1" y="5492"/>
                  </a:cubicBezTo>
                  <a:cubicBezTo>
                    <a:pt x="1" y="5520"/>
                    <a:pt x="19" y="5547"/>
                    <a:pt x="56" y="5547"/>
                  </a:cubicBezTo>
                  <a:lnTo>
                    <a:pt x="5734" y="5547"/>
                  </a:lnTo>
                  <a:cubicBezTo>
                    <a:pt x="5771" y="5547"/>
                    <a:pt x="5789" y="5520"/>
                    <a:pt x="5789" y="5492"/>
                  </a:cubicBezTo>
                  <a:lnTo>
                    <a:pt x="5789" y="1623"/>
                  </a:lnTo>
                  <a:cubicBezTo>
                    <a:pt x="5789" y="733"/>
                    <a:pt x="493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8"/>
            <p:cNvSpPr/>
            <p:nvPr/>
          </p:nvSpPr>
          <p:spPr>
            <a:xfrm>
              <a:off x="2936360" y="3132324"/>
              <a:ext cx="307934" cy="294214"/>
            </a:xfrm>
            <a:custGeom>
              <a:avLst/>
              <a:gdLst/>
              <a:ahLst/>
              <a:cxnLst/>
              <a:rect l="l" t="t" r="r" b="b"/>
              <a:pathLst>
                <a:path w="5409" h="5168" extrusionOk="0">
                  <a:moveTo>
                    <a:pt x="5408" y="5167"/>
                  </a:moveTo>
                  <a:lnTo>
                    <a:pt x="56" y="5167"/>
                  </a:lnTo>
                  <a:lnTo>
                    <a:pt x="0" y="5167"/>
                  </a:lnTo>
                  <a:cubicBezTo>
                    <a:pt x="1048" y="5167"/>
                    <a:pt x="1670" y="4453"/>
                    <a:pt x="1670" y="3572"/>
                  </a:cubicBezTo>
                  <a:lnTo>
                    <a:pt x="1670" y="3266"/>
                  </a:lnTo>
                  <a:lnTo>
                    <a:pt x="1670" y="1485"/>
                  </a:lnTo>
                  <a:cubicBezTo>
                    <a:pt x="1670" y="659"/>
                    <a:pt x="2468" y="0"/>
                    <a:pt x="3442" y="0"/>
                  </a:cubicBezTo>
                  <a:lnTo>
                    <a:pt x="3636" y="0"/>
                  </a:lnTo>
                  <a:cubicBezTo>
                    <a:pt x="4620" y="0"/>
                    <a:pt x="5408" y="659"/>
                    <a:pt x="5408" y="1485"/>
                  </a:cubicBezTo>
                  <a:lnTo>
                    <a:pt x="5408" y="51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8"/>
            <p:cNvSpPr/>
            <p:nvPr/>
          </p:nvSpPr>
          <p:spPr>
            <a:xfrm>
              <a:off x="3142273" y="3123841"/>
              <a:ext cx="634883" cy="497056"/>
            </a:xfrm>
            <a:custGeom>
              <a:avLst/>
              <a:gdLst/>
              <a:ahLst/>
              <a:cxnLst/>
              <a:rect l="l" t="t" r="r" b="b"/>
              <a:pathLst>
                <a:path w="11152" h="8731" extrusionOk="0">
                  <a:moveTo>
                    <a:pt x="1" y="1"/>
                  </a:moveTo>
                  <a:cubicBezTo>
                    <a:pt x="1031" y="1"/>
                    <a:pt x="1856" y="669"/>
                    <a:pt x="1856" y="1504"/>
                  </a:cubicBezTo>
                  <a:lnTo>
                    <a:pt x="1856" y="7766"/>
                  </a:lnTo>
                  <a:cubicBezTo>
                    <a:pt x="1856" y="8294"/>
                    <a:pt x="2385" y="8730"/>
                    <a:pt x="3044" y="8730"/>
                  </a:cubicBezTo>
                  <a:lnTo>
                    <a:pt x="11152" y="8730"/>
                  </a:lnTo>
                  <a:lnTo>
                    <a:pt x="11152" y="2162"/>
                  </a:lnTo>
                  <a:cubicBezTo>
                    <a:pt x="11152" y="966"/>
                    <a:pt x="9964" y="1"/>
                    <a:pt x="8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8"/>
            <p:cNvSpPr/>
            <p:nvPr/>
          </p:nvSpPr>
          <p:spPr>
            <a:xfrm>
              <a:off x="3139142" y="3120198"/>
              <a:ext cx="641203" cy="503831"/>
            </a:xfrm>
            <a:custGeom>
              <a:avLst/>
              <a:gdLst/>
              <a:ahLst/>
              <a:cxnLst/>
              <a:rect l="l" t="t" r="r" b="b"/>
              <a:pathLst>
                <a:path w="11263" h="8850" extrusionOk="0">
                  <a:moveTo>
                    <a:pt x="8544" y="121"/>
                  </a:moveTo>
                  <a:cubicBezTo>
                    <a:pt x="9982" y="121"/>
                    <a:pt x="11142" y="1067"/>
                    <a:pt x="11142" y="2226"/>
                  </a:cubicBezTo>
                  <a:lnTo>
                    <a:pt x="11142" y="8739"/>
                  </a:lnTo>
                  <a:lnTo>
                    <a:pt x="3099" y="8739"/>
                  </a:lnTo>
                  <a:cubicBezTo>
                    <a:pt x="2477" y="8739"/>
                    <a:pt x="1967" y="8330"/>
                    <a:pt x="1967" y="7830"/>
                  </a:cubicBezTo>
                  <a:lnTo>
                    <a:pt x="1967" y="1568"/>
                  </a:lnTo>
                  <a:cubicBezTo>
                    <a:pt x="1967" y="909"/>
                    <a:pt x="1475" y="353"/>
                    <a:pt x="780" y="121"/>
                  </a:cubicBezTo>
                  <a:close/>
                  <a:moveTo>
                    <a:pt x="65" y="0"/>
                  </a:moveTo>
                  <a:cubicBezTo>
                    <a:pt x="28" y="0"/>
                    <a:pt x="0" y="28"/>
                    <a:pt x="0" y="56"/>
                  </a:cubicBezTo>
                  <a:cubicBezTo>
                    <a:pt x="0" y="93"/>
                    <a:pt x="28" y="121"/>
                    <a:pt x="65" y="121"/>
                  </a:cubicBezTo>
                  <a:cubicBezTo>
                    <a:pt x="1049" y="121"/>
                    <a:pt x="1846" y="770"/>
                    <a:pt x="1846" y="1568"/>
                  </a:cubicBezTo>
                  <a:lnTo>
                    <a:pt x="1846" y="7820"/>
                  </a:lnTo>
                  <a:cubicBezTo>
                    <a:pt x="1846" y="8395"/>
                    <a:pt x="2412" y="8850"/>
                    <a:pt x="3099" y="8850"/>
                  </a:cubicBezTo>
                  <a:lnTo>
                    <a:pt x="11207" y="8850"/>
                  </a:lnTo>
                  <a:cubicBezTo>
                    <a:pt x="11234" y="8850"/>
                    <a:pt x="11262" y="8831"/>
                    <a:pt x="11262" y="8794"/>
                  </a:cubicBezTo>
                  <a:lnTo>
                    <a:pt x="11262" y="2217"/>
                  </a:lnTo>
                  <a:cubicBezTo>
                    <a:pt x="11262" y="993"/>
                    <a:pt x="10047" y="0"/>
                    <a:pt x="8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8"/>
            <p:cNvSpPr/>
            <p:nvPr/>
          </p:nvSpPr>
          <p:spPr>
            <a:xfrm>
              <a:off x="3355132" y="3261724"/>
              <a:ext cx="82435" cy="82435"/>
            </a:xfrm>
            <a:custGeom>
              <a:avLst/>
              <a:gdLst/>
              <a:ahLst/>
              <a:cxnLst/>
              <a:rect l="l" t="t" r="r" b="b"/>
              <a:pathLst>
                <a:path w="1448" h="1448" extrusionOk="0">
                  <a:moveTo>
                    <a:pt x="724" y="0"/>
                  </a:moveTo>
                  <a:cubicBezTo>
                    <a:pt x="325" y="0"/>
                    <a:pt x="0" y="325"/>
                    <a:pt x="0" y="724"/>
                  </a:cubicBezTo>
                  <a:cubicBezTo>
                    <a:pt x="0" y="1123"/>
                    <a:pt x="325" y="1447"/>
                    <a:pt x="724" y="1447"/>
                  </a:cubicBezTo>
                  <a:cubicBezTo>
                    <a:pt x="1123" y="1447"/>
                    <a:pt x="1448" y="1123"/>
                    <a:pt x="1438" y="724"/>
                  </a:cubicBezTo>
                  <a:cubicBezTo>
                    <a:pt x="1438" y="325"/>
                    <a:pt x="1123" y="0"/>
                    <a:pt x="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8"/>
            <p:cNvSpPr/>
            <p:nvPr/>
          </p:nvSpPr>
          <p:spPr>
            <a:xfrm>
              <a:off x="3351944" y="3258536"/>
              <a:ext cx="88811" cy="88754"/>
            </a:xfrm>
            <a:custGeom>
              <a:avLst/>
              <a:gdLst/>
              <a:ahLst/>
              <a:cxnLst/>
              <a:rect l="l" t="t" r="r" b="b"/>
              <a:pathLst>
                <a:path w="1560" h="1559" extrusionOk="0">
                  <a:moveTo>
                    <a:pt x="780" y="121"/>
                  </a:moveTo>
                  <a:cubicBezTo>
                    <a:pt x="1142" y="121"/>
                    <a:pt x="1439" y="418"/>
                    <a:pt x="1439" y="780"/>
                  </a:cubicBezTo>
                  <a:cubicBezTo>
                    <a:pt x="1439" y="1142"/>
                    <a:pt x="1142" y="1448"/>
                    <a:pt x="780" y="1448"/>
                  </a:cubicBezTo>
                  <a:cubicBezTo>
                    <a:pt x="409" y="1448"/>
                    <a:pt x="112" y="1142"/>
                    <a:pt x="112" y="780"/>
                  </a:cubicBezTo>
                  <a:cubicBezTo>
                    <a:pt x="112" y="418"/>
                    <a:pt x="409" y="121"/>
                    <a:pt x="780" y="121"/>
                  </a:cubicBezTo>
                  <a:close/>
                  <a:moveTo>
                    <a:pt x="780" y="1"/>
                  </a:moveTo>
                  <a:cubicBezTo>
                    <a:pt x="344" y="1"/>
                    <a:pt x="1" y="353"/>
                    <a:pt x="1" y="780"/>
                  </a:cubicBezTo>
                  <a:cubicBezTo>
                    <a:pt x="1" y="1206"/>
                    <a:pt x="353" y="1559"/>
                    <a:pt x="780" y="1559"/>
                  </a:cubicBezTo>
                  <a:cubicBezTo>
                    <a:pt x="1207" y="1559"/>
                    <a:pt x="1559" y="1206"/>
                    <a:pt x="1559" y="780"/>
                  </a:cubicBezTo>
                  <a:cubicBezTo>
                    <a:pt x="1559" y="353"/>
                    <a:pt x="1207" y="1"/>
                    <a:pt x="7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8"/>
            <p:cNvSpPr/>
            <p:nvPr/>
          </p:nvSpPr>
          <p:spPr>
            <a:xfrm>
              <a:off x="3478725" y="3265936"/>
              <a:ext cx="219237" cy="6889"/>
            </a:xfrm>
            <a:custGeom>
              <a:avLst/>
              <a:gdLst/>
              <a:ahLst/>
              <a:cxnLst/>
              <a:rect l="l" t="t" r="r" b="b"/>
              <a:pathLst>
                <a:path w="3851" h="121"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8"/>
            <p:cNvSpPr/>
            <p:nvPr/>
          </p:nvSpPr>
          <p:spPr>
            <a:xfrm>
              <a:off x="3478725" y="3309772"/>
              <a:ext cx="111981" cy="6889"/>
            </a:xfrm>
            <a:custGeom>
              <a:avLst/>
              <a:gdLst/>
              <a:ahLst/>
              <a:cxnLst/>
              <a:rect l="l" t="t" r="r" b="b"/>
              <a:pathLst>
                <a:path w="1967" h="121" extrusionOk="0">
                  <a:moveTo>
                    <a:pt x="65" y="0"/>
                  </a:moveTo>
                  <a:cubicBezTo>
                    <a:pt x="28" y="0"/>
                    <a:pt x="0" y="28"/>
                    <a:pt x="0" y="65"/>
                  </a:cubicBezTo>
                  <a:cubicBezTo>
                    <a:pt x="0" y="93"/>
                    <a:pt x="28" y="121"/>
                    <a:pt x="65" y="121"/>
                  </a:cubicBezTo>
                  <a:lnTo>
                    <a:pt x="1911" y="121"/>
                  </a:lnTo>
                  <a:cubicBezTo>
                    <a:pt x="1948" y="121"/>
                    <a:pt x="1967" y="93"/>
                    <a:pt x="1967" y="65"/>
                  </a:cubicBezTo>
                  <a:cubicBezTo>
                    <a:pt x="1967" y="28"/>
                    <a:pt x="1948" y="0"/>
                    <a:pt x="1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8"/>
            <p:cNvSpPr/>
            <p:nvPr/>
          </p:nvSpPr>
          <p:spPr>
            <a:xfrm>
              <a:off x="3478725" y="3346206"/>
              <a:ext cx="219237" cy="6945"/>
            </a:xfrm>
            <a:custGeom>
              <a:avLst/>
              <a:gdLst/>
              <a:ahLst/>
              <a:cxnLst/>
              <a:rect l="l" t="t" r="r" b="b"/>
              <a:pathLst>
                <a:path w="3851" h="122" extrusionOk="0">
                  <a:moveTo>
                    <a:pt x="65" y="0"/>
                  </a:moveTo>
                  <a:cubicBezTo>
                    <a:pt x="28" y="0"/>
                    <a:pt x="0" y="28"/>
                    <a:pt x="0" y="65"/>
                  </a:cubicBezTo>
                  <a:cubicBezTo>
                    <a:pt x="0" y="93"/>
                    <a:pt x="28" y="121"/>
                    <a:pt x="65" y="121"/>
                  </a:cubicBezTo>
                  <a:lnTo>
                    <a:pt x="3785" y="121"/>
                  </a:lnTo>
                  <a:cubicBezTo>
                    <a:pt x="3822" y="121"/>
                    <a:pt x="3850" y="93"/>
                    <a:pt x="3850" y="65"/>
                  </a:cubicBezTo>
                  <a:cubicBezTo>
                    <a:pt x="3850" y="28"/>
                    <a:pt x="3822" y="0"/>
                    <a:pt x="3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8"/>
            <p:cNvSpPr/>
            <p:nvPr/>
          </p:nvSpPr>
          <p:spPr>
            <a:xfrm>
              <a:off x="3314484" y="3420670"/>
              <a:ext cx="598904" cy="199654"/>
            </a:xfrm>
            <a:custGeom>
              <a:avLst/>
              <a:gdLst/>
              <a:ahLst/>
              <a:cxnLst/>
              <a:rect l="l" t="t" r="r" b="b"/>
              <a:pathLst>
                <a:path w="10520" h="3507" extrusionOk="0">
                  <a:moveTo>
                    <a:pt x="10511" y="0"/>
                  </a:moveTo>
                  <a:lnTo>
                    <a:pt x="974" y="10"/>
                  </a:lnTo>
                  <a:lnTo>
                    <a:pt x="974" y="2403"/>
                  </a:lnTo>
                  <a:cubicBezTo>
                    <a:pt x="983" y="2941"/>
                    <a:pt x="640" y="3396"/>
                    <a:pt x="0" y="3498"/>
                  </a:cubicBezTo>
                  <a:cubicBezTo>
                    <a:pt x="40" y="3501"/>
                    <a:pt x="77" y="3502"/>
                    <a:pt x="109" y="3502"/>
                  </a:cubicBezTo>
                  <a:cubicBezTo>
                    <a:pt x="172" y="3502"/>
                    <a:pt x="214" y="3498"/>
                    <a:pt x="214" y="3498"/>
                  </a:cubicBezTo>
                  <a:lnTo>
                    <a:pt x="6429" y="3507"/>
                  </a:lnTo>
                  <a:lnTo>
                    <a:pt x="9138" y="3507"/>
                  </a:lnTo>
                  <a:cubicBezTo>
                    <a:pt x="9898" y="3507"/>
                    <a:pt x="10520" y="3006"/>
                    <a:pt x="10520" y="2403"/>
                  </a:cubicBezTo>
                  <a:lnTo>
                    <a:pt x="10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8"/>
            <p:cNvSpPr/>
            <p:nvPr/>
          </p:nvSpPr>
          <p:spPr>
            <a:xfrm>
              <a:off x="3309190" y="3417482"/>
              <a:ext cx="607386" cy="206030"/>
            </a:xfrm>
            <a:custGeom>
              <a:avLst/>
              <a:gdLst/>
              <a:ahLst/>
              <a:cxnLst/>
              <a:rect l="l" t="t" r="r" b="b"/>
              <a:pathLst>
                <a:path w="10669" h="3619" extrusionOk="0">
                  <a:moveTo>
                    <a:pt x="10548" y="121"/>
                  </a:moveTo>
                  <a:lnTo>
                    <a:pt x="10548" y="2459"/>
                  </a:lnTo>
                  <a:cubicBezTo>
                    <a:pt x="10548" y="2691"/>
                    <a:pt x="10455" y="2914"/>
                    <a:pt x="10270" y="3099"/>
                  </a:cubicBezTo>
                  <a:cubicBezTo>
                    <a:pt x="10019" y="3359"/>
                    <a:pt x="9639" y="3498"/>
                    <a:pt x="9231" y="3507"/>
                  </a:cubicBezTo>
                  <a:lnTo>
                    <a:pt x="6605" y="3498"/>
                  </a:lnTo>
                  <a:cubicBezTo>
                    <a:pt x="6578" y="3507"/>
                    <a:pt x="6550" y="3507"/>
                    <a:pt x="6522" y="3507"/>
                  </a:cubicBezTo>
                  <a:lnTo>
                    <a:pt x="473" y="3498"/>
                  </a:lnTo>
                  <a:cubicBezTo>
                    <a:pt x="891" y="3313"/>
                    <a:pt x="1132" y="2932"/>
                    <a:pt x="1132" y="2459"/>
                  </a:cubicBezTo>
                  <a:lnTo>
                    <a:pt x="1123" y="121"/>
                  </a:lnTo>
                  <a:close/>
                  <a:moveTo>
                    <a:pt x="10604" y="1"/>
                  </a:moveTo>
                  <a:lnTo>
                    <a:pt x="1067" y="10"/>
                  </a:lnTo>
                  <a:cubicBezTo>
                    <a:pt x="1049" y="10"/>
                    <a:pt x="1039" y="19"/>
                    <a:pt x="1030" y="29"/>
                  </a:cubicBezTo>
                  <a:cubicBezTo>
                    <a:pt x="1012" y="38"/>
                    <a:pt x="1012" y="56"/>
                    <a:pt x="1012" y="66"/>
                  </a:cubicBezTo>
                  <a:lnTo>
                    <a:pt x="1012" y="2459"/>
                  </a:lnTo>
                  <a:cubicBezTo>
                    <a:pt x="1021" y="3006"/>
                    <a:pt x="659" y="3405"/>
                    <a:pt x="84" y="3498"/>
                  </a:cubicBezTo>
                  <a:lnTo>
                    <a:pt x="65" y="3498"/>
                  </a:lnTo>
                  <a:cubicBezTo>
                    <a:pt x="10" y="3498"/>
                    <a:pt x="0" y="3526"/>
                    <a:pt x="0" y="3554"/>
                  </a:cubicBezTo>
                  <a:cubicBezTo>
                    <a:pt x="0" y="3609"/>
                    <a:pt x="47" y="3609"/>
                    <a:pt x="93" y="3619"/>
                  </a:cubicBezTo>
                  <a:lnTo>
                    <a:pt x="9231" y="3619"/>
                  </a:lnTo>
                  <a:cubicBezTo>
                    <a:pt x="9676" y="3619"/>
                    <a:pt x="10084" y="3461"/>
                    <a:pt x="10353" y="3183"/>
                  </a:cubicBezTo>
                  <a:cubicBezTo>
                    <a:pt x="10557" y="2979"/>
                    <a:pt x="10669" y="2719"/>
                    <a:pt x="10669" y="2459"/>
                  </a:cubicBezTo>
                  <a:lnTo>
                    <a:pt x="10659" y="56"/>
                  </a:lnTo>
                  <a:cubicBezTo>
                    <a:pt x="10659" y="29"/>
                    <a:pt x="10631" y="1"/>
                    <a:pt x="10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8"/>
            <p:cNvSpPr/>
            <p:nvPr/>
          </p:nvSpPr>
          <p:spPr>
            <a:xfrm>
              <a:off x="3319722" y="3424370"/>
              <a:ext cx="583646" cy="192822"/>
            </a:xfrm>
            <a:custGeom>
              <a:avLst/>
              <a:gdLst/>
              <a:ahLst/>
              <a:cxnLst/>
              <a:rect l="l" t="t" r="r" b="b"/>
              <a:pathLst>
                <a:path w="10252" h="3387" extrusionOk="0">
                  <a:moveTo>
                    <a:pt x="10242" y="0"/>
                  </a:moveTo>
                  <a:lnTo>
                    <a:pt x="1021" y="0"/>
                  </a:lnTo>
                  <a:lnTo>
                    <a:pt x="1031" y="2320"/>
                  </a:lnTo>
                  <a:cubicBezTo>
                    <a:pt x="1031" y="2839"/>
                    <a:pt x="706" y="3275"/>
                    <a:pt x="84" y="3377"/>
                  </a:cubicBezTo>
                  <a:cubicBezTo>
                    <a:pt x="66" y="3377"/>
                    <a:pt x="1" y="3377"/>
                    <a:pt x="84" y="3377"/>
                  </a:cubicBezTo>
                  <a:cubicBezTo>
                    <a:pt x="196" y="3377"/>
                    <a:pt x="288" y="3377"/>
                    <a:pt x="288" y="3377"/>
                  </a:cubicBezTo>
                  <a:lnTo>
                    <a:pt x="6300" y="3386"/>
                  </a:lnTo>
                  <a:cubicBezTo>
                    <a:pt x="6328" y="3386"/>
                    <a:pt x="6346" y="3386"/>
                    <a:pt x="6374" y="3386"/>
                  </a:cubicBezTo>
                  <a:lnTo>
                    <a:pt x="8916" y="3386"/>
                  </a:lnTo>
                  <a:cubicBezTo>
                    <a:pt x="9658" y="3377"/>
                    <a:pt x="10252" y="2904"/>
                    <a:pt x="10252" y="23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8"/>
            <p:cNvSpPr/>
            <p:nvPr/>
          </p:nvSpPr>
          <p:spPr>
            <a:xfrm>
              <a:off x="1858973" y="2558251"/>
              <a:ext cx="562525" cy="562525"/>
            </a:xfrm>
            <a:custGeom>
              <a:avLst/>
              <a:gdLst/>
              <a:ahLst/>
              <a:cxnLst/>
              <a:rect l="l" t="t" r="r" b="b"/>
              <a:pathLst>
                <a:path w="9881" h="9881" extrusionOk="0">
                  <a:moveTo>
                    <a:pt x="4945" y="1"/>
                  </a:moveTo>
                  <a:cubicBezTo>
                    <a:pt x="2218" y="1"/>
                    <a:pt x="1" y="2218"/>
                    <a:pt x="1" y="4945"/>
                  </a:cubicBezTo>
                  <a:cubicBezTo>
                    <a:pt x="1" y="7672"/>
                    <a:pt x="2218" y="9880"/>
                    <a:pt x="4945" y="9880"/>
                  </a:cubicBezTo>
                  <a:cubicBezTo>
                    <a:pt x="7672" y="9880"/>
                    <a:pt x="9880" y="7672"/>
                    <a:pt x="9880" y="4945"/>
                  </a:cubicBezTo>
                  <a:cubicBezTo>
                    <a:pt x="9880" y="2218"/>
                    <a:pt x="7672" y="1"/>
                    <a:pt x="4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8"/>
            <p:cNvSpPr/>
            <p:nvPr/>
          </p:nvSpPr>
          <p:spPr>
            <a:xfrm>
              <a:off x="1748957" y="2524435"/>
              <a:ext cx="630101" cy="630158"/>
            </a:xfrm>
            <a:custGeom>
              <a:avLst/>
              <a:gdLst/>
              <a:ahLst/>
              <a:cxnLst/>
              <a:rect l="l" t="t" r="r" b="b"/>
              <a:pathLst>
                <a:path w="11068" h="11069" extrusionOk="0">
                  <a:moveTo>
                    <a:pt x="5539" y="1"/>
                  </a:moveTo>
                  <a:cubicBezTo>
                    <a:pt x="2487" y="1"/>
                    <a:pt x="1" y="2487"/>
                    <a:pt x="1" y="5539"/>
                  </a:cubicBezTo>
                  <a:cubicBezTo>
                    <a:pt x="1" y="8591"/>
                    <a:pt x="2487" y="11068"/>
                    <a:pt x="5539" y="11068"/>
                  </a:cubicBezTo>
                  <a:cubicBezTo>
                    <a:pt x="8591" y="11068"/>
                    <a:pt x="11068" y="8591"/>
                    <a:pt x="11068" y="5539"/>
                  </a:cubicBezTo>
                  <a:cubicBezTo>
                    <a:pt x="11068" y="2487"/>
                    <a:pt x="8591" y="1"/>
                    <a:pt x="5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8"/>
            <p:cNvSpPr/>
            <p:nvPr/>
          </p:nvSpPr>
          <p:spPr>
            <a:xfrm>
              <a:off x="1866886" y="2566164"/>
              <a:ext cx="547211" cy="547211"/>
            </a:xfrm>
            <a:custGeom>
              <a:avLst/>
              <a:gdLst/>
              <a:ahLst/>
              <a:cxnLst/>
              <a:rect l="l" t="t" r="r" b="b"/>
              <a:pathLst>
                <a:path w="9612" h="9612" extrusionOk="0">
                  <a:moveTo>
                    <a:pt x="4806" y="1"/>
                  </a:moveTo>
                  <a:cubicBezTo>
                    <a:pt x="4769" y="1"/>
                    <a:pt x="4750" y="29"/>
                    <a:pt x="4750" y="56"/>
                  </a:cubicBezTo>
                  <a:cubicBezTo>
                    <a:pt x="4750" y="94"/>
                    <a:pt x="4769" y="112"/>
                    <a:pt x="4806" y="112"/>
                  </a:cubicBezTo>
                  <a:cubicBezTo>
                    <a:pt x="7394" y="112"/>
                    <a:pt x="9500" y="2218"/>
                    <a:pt x="9500" y="4806"/>
                  </a:cubicBezTo>
                  <a:cubicBezTo>
                    <a:pt x="9500" y="7394"/>
                    <a:pt x="7394" y="9491"/>
                    <a:pt x="4806" y="9491"/>
                  </a:cubicBezTo>
                  <a:cubicBezTo>
                    <a:pt x="2218" y="9491"/>
                    <a:pt x="112" y="7394"/>
                    <a:pt x="112" y="4806"/>
                  </a:cubicBezTo>
                  <a:cubicBezTo>
                    <a:pt x="112" y="4407"/>
                    <a:pt x="168" y="3999"/>
                    <a:pt x="270" y="3619"/>
                  </a:cubicBezTo>
                  <a:cubicBezTo>
                    <a:pt x="279" y="3582"/>
                    <a:pt x="260" y="3554"/>
                    <a:pt x="223" y="3545"/>
                  </a:cubicBezTo>
                  <a:cubicBezTo>
                    <a:pt x="219" y="3543"/>
                    <a:pt x="214" y="3542"/>
                    <a:pt x="209" y="3542"/>
                  </a:cubicBezTo>
                  <a:cubicBezTo>
                    <a:pt x="187" y="3542"/>
                    <a:pt x="166" y="3560"/>
                    <a:pt x="158" y="3591"/>
                  </a:cubicBezTo>
                  <a:cubicBezTo>
                    <a:pt x="56" y="3981"/>
                    <a:pt x="1" y="4389"/>
                    <a:pt x="1" y="4806"/>
                  </a:cubicBezTo>
                  <a:cubicBezTo>
                    <a:pt x="1" y="7459"/>
                    <a:pt x="2153" y="9611"/>
                    <a:pt x="4806" y="9611"/>
                  </a:cubicBezTo>
                  <a:cubicBezTo>
                    <a:pt x="7459" y="9611"/>
                    <a:pt x="9611" y="7459"/>
                    <a:pt x="9611" y="4806"/>
                  </a:cubicBezTo>
                  <a:cubicBezTo>
                    <a:pt x="9611" y="2153"/>
                    <a:pt x="7459" y="1"/>
                    <a:pt x="4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8"/>
            <p:cNvSpPr/>
            <p:nvPr/>
          </p:nvSpPr>
          <p:spPr>
            <a:xfrm>
              <a:off x="1890683" y="2596621"/>
              <a:ext cx="128890" cy="134412"/>
            </a:xfrm>
            <a:custGeom>
              <a:avLst/>
              <a:gdLst/>
              <a:ahLst/>
              <a:cxnLst/>
              <a:rect l="l" t="t" r="r" b="b"/>
              <a:pathLst>
                <a:path w="2264" h="2361" extrusionOk="0">
                  <a:moveTo>
                    <a:pt x="2193" y="0"/>
                  </a:moveTo>
                  <a:cubicBezTo>
                    <a:pt x="2185" y="0"/>
                    <a:pt x="2178" y="2"/>
                    <a:pt x="2171" y="4"/>
                  </a:cubicBezTo>
                  <a:cubicBezTo>
                    <a:pt x="1985" y="97"/>
                    <a:pt x="1809" y="208"/>
                    <a:pt x="1642" y="319"/>
                  </a:cubicBezTo>
                  <a:cubicBezTo>
                    <a:pt x="1253" y="598"/>
                    <a:pt x="909" y="922"/>
                    <a:pt x="612" y="1293"/>
                  </a:cubicBezTo>
                  <a:cubicBezTo>
                    <a:pt x="371" y="1599"/>
                    <a:pt x="167" y="1933"/>
                    <a:pt x="9" y="2286"/>
                  </a:cubicBezTo>
                  <a:cubicBezTo>
                    <a:pt x="0" y="2314"/>
                    <a:pt x="9" y="2342"/>
                    <a:pt x="37" y="2360"/>
                  </a:cubicBezTo>
                  <a:lnTo>
                    <a:pt x="65" y="2360"/>
                  </a:lnTo>
                  <a:cubicBezTo>
                    <a:pt x="84" y="2360"/>
                    <a:pt x="102" y="2351"/>
                    <a:pt x="111" y="2332"/>
                  </a:cubicBezTo>
                  <a:cubicBezTo>
                    <a:pt x="269" y="1989"/>
                    <a:pt x="464" y="1664"/>
                    <a:pt x="696" y="1368"/>
                  </a:cubicBezTo>
                  <a:cubicBezTo>
                    <a:pt x="993" y="1006"/>
                    <a:pt x="1327" y="681"/>
                    <a:pt x="1716" y="412"/>
                  </a:cubicBezTo>
                  <a:cubicBezTo>
                    <a:pt x="1874" y="301"/>
                    <a:pt x="2050" y="199"/>
                    <a:pt x="2227" y="106"/>
                  </a:cubicBezTo>
                  <a:cubicBezTo>
                    <a:pt x="2254" y="97"/>
                    <a:pt x="2264" y="60"/>
                    <a:pt x="2245" y="32"/>
                  </a:cubicBezTo>
                  <a:cubicBezTo>
                    <a:pt x="2238" y="11"/>
                    <a:pt x="2216" y="0"/>
                    <a:pt x="2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8"/>
            <p:cNvSpPr/>
            <p:nvPr/>
          </p:nvSpPr>
          <p:spPr>
            <a:xfrm>
              <a:off x="1712152" y="3085073"/>
              <a:ext cx="182802" cy="179216"/>
            </a:xfrm>
            <a:custGeom>
              <a:avLst/>
              <a:gdLst/>
              <a:ahLst/>
              <a:cxnLst/>
              <a:rect l="l" t="t" r="r" b="b"/>
              <a:pathLst>
                <a:path w="3211" h="3148" extrusionOk="0">
                  <a:moveTo>
                    <a:pt x="1354" y="0"/>
                  </a:moveTo>
                  <a:cubicBezTo>
                    <a:pt x="1272" y="0"/>
                    <a:pt x="1188" y="33"/>
                    <a:pt x="1123" y="98"/>
                  </a:cubicBezTo>
                  <a:lnTo>
                    <a:pt x="121" y="1090"/>
                  </a:lnTo>
                  <a:cubicBezTo>
                    <a:pt x="1" y="1220"/>
                    <a:pt x="1" y="1424"/>
                    <a:pt x="121" y="1545"/>
                  </a:cubicBezTo>
                  <a:lnTo>
                    <a:pt x="205" y="1619"/>
                  </a:lnTo>
                  <a:lnTo>
                    <a:pt x="1439" y="2862"/>
                  </a:lnTo>
                  <a:lnTo>
                    <a:pt x="1633" y="3057"/>
                  </a:lnTo>
                  <a:cubicBezTo>
                    <a:pt x="1694" y="3117"/>
                    <a:pt x="1775" y="3147"/>
                    <a:pt x="1857" y="3147"/>
                  </a:cubicBezTo>
                  <a:cubicBezTo>
                    <a:pt x="1939" y="3147"/>
                    <a:pt x="2023" y="3117"/>
                    <a:pt x="2088" y="3057"/>
                  </a:cubicBezTo>
                  <a:lnTo>
                    <a:pt x="3090" y="2055"/>
                  </a:lnTo>
                  <a:cubicBezTo>
                    <a:pt x="3201" y="1934"/>
                    <a:pt x="3210" y="1749"/>
                    <a:pt x="3099" y="1619"/>
                  </a:cubicBezTo>
                  <a:cubicBezTo>
                    <a:pt x="3099" y="1619"/>
                    <a:pt x="3090" y="1610"/>
                    <a:pt x="3081" y="1600"/>
                  </a:cubicBezTo>
                  <a:lnTo>
                    <a:pt x="1587" y="107"/>
                  </a:lnTo>
                  <a:lnTo>
                    <a:pt x="1578" y="98"/>
                  </a:lnTo>
                  <a:cubicBezTo>
                    <a:pt x="1517" y="33"/>
                    <a:pt x="1436" y="0"/>
                    <a:pt x="13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8"/>
            <p:cNvSpPr/>
            <p:nvPr/>
          </p:nvSpPr>
          <p:spPr>
            <a:xfrm>
              <a:off x="1710558" y="3081600"/>
              <a:ext cx="188097" cy="185990"/>
            </a:xfrm>
            <a:custGeom>
              <a:avLst/>
              <a:gdLst/>
              <a:ahLst/>
              <a:cxnLst/>
              <a:rect l="l" t="t" r="r" b="b"/>
              <a:pathLst>
                <a:path w="3304" h="3267" extrusionOk="0">
                  <a:moveTo>
                    <a:pt x="1383" y="121"/>
                  </a:moveTo>
                  <a:cubicBezTo>
                    <a:pt x="1448" y="121"/>
                    <a:pt x="1513" y="140"/>
                    <a:pt x="1569" y="196"/>
                  </a:cubicBezTo>
                  <a:lnTo>
                    <a:pt x="3081" y="1708"/>
                  </a:lnTo>
                  <a:lnTo>
                    <a:pt x="3090" y="1717"/>
                  </a:lnTo>
                  <a:cubicBezTo>
                    <a:pt x="3173" y="1828"/>
                    <a:pt x="3173" y="1977"/>
                    <a:pt x="3071" y="2070"/>
                  </a:cubicBezTo>
                  <a:lnTo>
                    <a:pt x="2070" y="3071"/>
                  </a:lnTo>
                  <a:cubicBezTo>
                    <a:pt x="2019" y="3122"/>
                    <a:pt x="1954" y="3148"/>
                    <a:pt x="1889" y="3148"/>
                  </a:cubicBezTo>
                  <a:cubicBezTo>
                    <a:pt x="1824" y="3148"/>
                    <a:pt x="1759" y="3122"/>
                    <a:pt x="1708" y="3071"/>
                  </a:cubicBezTo>
                  <a:lnTo>
                    <a:pt x="196" y="1569"/>
                  </a:lnTo>
                  <a:cubicBezTo>
                    <a:pt x="94" y="1467"/>
                    <a:pt x="94" y="1300"/>
                    <a:pt x="196" y="1198"/>
                  </a:cubicBezTo>
                  <a:lnTo>
                    <a:pt x="1198" y="196"/>
                  </a:lnTo>
                  <a:cubicBezTo>
                    <a:pt x="1244" y="140"/>
                    <a:pt x="1318" y="121"/>
                    <a:pt x="1383" y="121"/>
                  </a:cubicBezTo>
                  <a:close/>
                  <a:moveTo>
                    <a:pt x="1383" y="1"/>
                  </a:moveTo>
                  <a:cubicBezTo>
                    <a:pt x="1286" y="1"/>
                    <a:pt x="1188" y="38"/>
                    <a:pt x="1114" y="112"/>
                  </a:cubicBezTo>
                  <a:lnTo>
                    <a:pt x="112" y="1114"/>
                  </a:lnTo>
                  <a:cubicBezTo>
                    <a:pt x="47" y="1188"/>
                    <a:pt x="1" y="1281"/>
                    <a:pt x="1" y="1383"/>
                  </a:cubicBezTo>
                  <a:cubicBezTo>
                    <a:pt x="1" y="1485"/>
                    <a:pt x="47" y="1578"/>
                    <a:pt x="112" y="1643"/>
                  </a:cubicBezTo>
                  <a:lnTo>
                    <a:pt x="1624" y="3155"/>
                  </a:lnTo>
                  <a:cubicBezTo>
                    <a:pt x="1689" y="3229"/>
                    <a:pt x="1791" y="3266"/>
                    <a:pt x="1884" y="3266"/>
                  </a:cubicBezTo>
                  <a:cubicBezTo>
                    <a:pt x="1986" y="3266"/>
                    <a:pt x="2079" y="3229"/>
                    <a:pt x="2153" y="3155"/>
                  </a:cubicBezTo>
                  <a:lnTo>
                    <a:pt x="3155" y="2153"/>
                  </a:lnTo>
                  <a:cubicBezTo>
                    <a:pt x="3294" y="2014"/>
                    <a:pt x="3303" y="1801"/>
                    <a:pt x="3173" y="1643"/>
                  </a:cubicBezTo>
                  <a:cubicBezTo>
                    <a:pt x="3164" y="1634"/>
                    <a:pt x="3164" y="1624"/>
                    <a:pt x="3155" y="1624"/>
                  </a:cubicBezTo>
                  <a:lnTo>
                    <a:pt x="1652" y="112"/>
                  </a:lnTo>
                  <a:cubicBezTo>
                    <a:pt x="1578" y="38"/>
                    <a:pt x="1480"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1663022" y="3177184"/>
              <a:ext cx="131053" cy="132135"/>
            </a:xfrm>
            <a:custGeom>
              <a:avLst/>
              <a:gdLst/>
              <a:ahLst/>
              <a:cxnLst/>
              <a:rect l="l" t="t" r="r" b="b"/>
              <a:pathLst>
                <a:path w="2302" h="2321" extrusionOk="0">
                  <a:moveTo>
                    <a:pt x="1068" y="1"/>
                  </a:moveTo>
                  <a:lnTo>
                    <a:pt x="1" y="1096"/>
                  </a:lnTo>
                  <a:cubicBezTo>
                    <a:pt x="353" y="1383"/>
                    <a:pt x="864" y="1893"/>
                    <a:pt x="1188" y="2255"/>
                  </a:cubicBezTo>
                  <a:cubicBezTo>
                    <a:pt x="1207" y="2283"/>
                    <a:pt x="1225" y="2302"/>
                    <a:pt x="1244" y="2320"/>
                  </a:cubicBezTo>
                  <a:lnTo>
                    <a:pt x="2302" y="1244"/>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8"/>
            <p:cNvSpPr/>
            <p:nvPr/>
          </p:nvSpPr>
          <p:spPr>
            <a:xfrm>
              <a:off x="1659322" y="3174053"/>
              <a:ext cx="138454" cy="138909"/>
            </a:xfrm>
            <a:custGeom>
              <a:avLst/>
              <a:gdLst/>
              <a:ahLst/>
              <a:cxnLst/>
              <a:rect l="l" t="t" r="r" b="b"/>
              <a:pathLst>
                <a:path w="2432" h="2440" extrusionOk="0">
                  <a:moveTo>
                    <a:pt x="1133" y="139"/>
                  </a:moveTo>
                  <a:lnTo>
                    <a:pt x="2292" y="1290"/>
                  </a:lnTo>
                  <a:lnTo>
                    <a:pt x="1309" y="2292"/>
                  </a:lnTo>
                  <a:cubicBezTo>
                    <a:pt x="1309" y="2282"/>
                    <a:pt x="1300" y="2282"/>
                    <a:pt x="1300" y="2273"/>
                  </a:cubicBezTo>
                  <a:cubicBezTo>
                    <a:pt x="975" y="1911"/>
                    <a:pt x="493" y="1438"/>
                    <a:pt x="149" y="1141"/>
                  </a:cubicBezTo>
                  <a:lnTo>
                    <a:pt x="1133" y="139"/>
                  </a:lnTo>
                  <a:close/>
                  <a:moveTo>
                    <a:pt x="1123" y="0"/>
                  </a:moveTo>
                  <a:cubicBezTo>
                    <a:pt x="1114" y="0"/>
                    <a:pt x="1096" y="0"/>
                    <a:pt x="1086" y="10"/>
                  </a:cubicBezTo>
                  <a:lnTo>
                    <a:pt x="20" y="1104"/>
                  </a:lnTo>
                  <a:cubicBezTo>
                    <a:pt x="10" y="1113"/>
                    <a:pt x="1" y="1132"/>
                    <a:pt x="1" y="1151"/>
                  </a:cubicBezTo>
                  <a:cubicBezTo>
                    <a:pt x="10" y="1169"/>
                    <a:pt x="20" y="1188"/>
                    <a:pt x="29" y="1197"/>
                  </a:cubicBezTo>
                  <a:cubicBezTo>
                    <a:pt x="363" y="1475"/>
                    <a:pt x="882" y="1985"/>
                    <a:pt x="1207" y="2357"/>
                  </a:cubicBezTo>
                  <a:cubicBezTo>
                    <a:pt x="1226" y="2375"/>
                    <a:pt x="1244" y="2394"/>
                    <a:pt x="1263" y="2412"/>
                  </a:cubicBezTo>
                  <a:cubicBezTo>
                    <a:pt x="1272" y="2431"/>
                    <a:pt x="1290" y="2440"/>
                    <a:pt x="1309" y="2440"/>
                  </a:cubicBezTo>
                  <a:cubicBezTo>
                    <a:pt x="1328" y="2440"/>
                    <a:pt x="1337" y="2431"/>
                    <a:pt x="1346" y="2421"/>
                  </a:cubicBezTo>
                  <a:lnTo>
                    <a:pt x="2404" y="1336"/>
                  </a:lnTo>
                  <a:cubicBezTo>
                    <a:pt x="2431" y="1308"/>
                    <a:pt x="2431" y="1271"/>
                    <a:pt x="2404" y="1253"/>
                  </a:cubicBezTo>
                  <a:lnTo>
                    <a:pt x="1170" y="10"/>
                  </a:lnTo>
                  <a:cubicBezTo>
                    <a:pt x="1161" y="0"/>
                    <a:pt x="1142" y="0"/>
                    <a:pt x="1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8"/>
            <p:cNvSpPr/>
            <p:nvPr/>
          </p:nvSpPr>
          <p:spPr>
            <a:xfrm>
              <a:off x="1329815" y="3227054"/>
              <a:ext cx="419403" cy="406252"/>
            </a:xfrm>
            <a:custGeom>
              <a:avLst/>
              <a:gdLst/>
              <a:ahLst/>
              <a:cxnLst/>
              <a:rect l="l" t="t" r="r" b="b"/>
              <a:pathLst>
                <a:path w="7367" h="7136" extrusionOk="0">
                  <a:moveTo>
                    <a:pt x="5511" y="1"/>
                  </a:moveTo>
                  <a:cubicBezTo>
                    <a:pt x="5503" y="1"/>
                    <a:pt x="5497" y="3"/>
                    <a:pt x="5492" y="6"/>
                  </a:cubicBezTo>
                  <a:lnTo>
                    <a:pt x="511" y="4941"/>
                  </a:lnTo>
                  <a:cubicBezTo>
                    <a:pt x="0" y="5442"/>
                    <a:pt x="0" y="6259"/>
                    <a:pt x="511" y="6760"/>
                  </a:cubicBezTo>
                  <a:cubicBezTo>
                    <a:pt x="761" y="7010"/>
                    <a:pt x="1093" y="7135"/>
                    <a:pt x="1425" y="7135"/>
                  </a:cubicBezTo>
                  <a:cubicBezTo>
                    <a:pt x="1758" y="7135"/>
                    <a:pt x="2092" y="7010"/>
                    <a:pt x="2347" y="6760"/>
                  </a:cubicBezTo>
                  <a:lnTo>
                    <a:pt x="7329" y="1824"/>
                  </a:lnTo>
                  <a:cubicBezTo>
                    <a:pt x="7366" y="1797"/>
                    <a:pt x="7264" y="1648"/>
                    <a:pt x="7097" y="1453"/>
                  </a:cubicBezTo>
                  <a:cubicBezTo>
                    <a:pt x="7078" y="1426"/>
                    <a:pt x="7060" y="1407"/>
                    <a:pt x="7041" y="1388"/>
                  </a:cubicBezTo>
                  <a:cubicBezTo>
                    <a:pt x="6717" y="1017"/>
                    <a:pt x="6206" y="507"/>
                    <a:pt x="5854" y="220"/>
                  </a:cubicBezTo>
                  <a:cubicBezTo>
                    <a:pt x="5854" y="220"/>
                    <a:pt x="5854" y="220"/>
                    <a:pt x="5854" y="210"/>
                  </a:cubicBezTo>
                  <a:cubicBezTo>
                    <a:pt x="5692" y="81"/>
                    <a:pt x="5566" y="1"/>
                    <a:pt x="5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8"/>
            <p:cNvSpPr/>
            <p:nvPr/>
          </p:nvSpPr>
          <p:spPr>
            <a:xfrm>
              <a:off x="1333516" y="3223752"/>
              <a:ext cx="419346" cy="412970"/>
            </a:xfrm>
            <a:custGeom>
              <a:avLst/>
              <a:gdLst/>
              <a:ahLst/>
              <a:cxnLst/>
              <a:rect l="l" t="t" r="r" b="b"/>
              <a:pathLst>
                <a:path w="7366" h="7254" extrusionOk="0">
                  <a:moveTo>
                    <a:pt x="5455" y="120"/>
                  </a:moveTo>
                  <a:cubicBezTo>
                    <a:pt x="5483" y="129"/>
                    <a:pt x="5557" y="166"/>
                    <a:pt x="5752" y="324"/>
                  </a:cubicBezTo>
                  <a:cubicBezTo>
                    <a:pt x="6086" y="602"/>
                    <a:pt x="6605" y="1112"/>
                    <a:pt x="6930" y="1484"/>
                  </a:cubicBezTo>
                  <a:cubicBezTo>
                    <a:pt x="6949" y="1502"/>
                    <a:pt x="6967" y="1521"/>
                    <a:pt x="6986" y="1548"/>
                  </a:cubicBezTo>
                  <a:cubicBezTo>
                    <a:pt x="7162" y="1753"/>
                    <a:pt x="7199" y="1827"/>
                    <a:pt x="7208" y="1855"/>
                  </a:cubicBezTo>
                  <a:lnTo>
                    <a:pt x="2236" y="6771"/>
                  </a:lnTo>
                  <a:cubicBezTo>
                    <a:pt x="1995" y="7012"/>
                    <a:pt x="1677" y="7133"/>
                    <a:pt x="1359" y="7133"/>
                  </a:cubicBezTo>
                  <a:cubicBezTo>
                    <a:pt x="1042" y="7133"/>
                    <a:pt x="724" y="7012"/>
                    <a:pt x="483" y="6771"/>
                  </a:cubicBezTo>
                  <a:cubicBezTo>
                    <a:pt x="251" y="6539"/>
                    <a:pt x="121" y="6233"/>
                    <a:pt x="121" y="5908"/>
                  </a:cubicBezTo>
                  <a:cubicBezTo>
                    <a:pt x="121" y="5575"/>
                    <a:pt x="251" y="5268"/>
                    <a:pt x="483" y="5036"/>
                  </a:cubicBezTo>
                  <a:lnTo>
                    <a:pt x="5455" y="120"/>
                  </a:lnTo>
                  <a:close/>
                  <a:moveTo>
                    <a:pt x="5450" y="1"/>
                  </a:moveTo>
                  <a:cubicBezTo>
                    <a:pt x="5425" y="1"/>
                    <a:pt x="5406" y="11"/>
                    <a:pt x="5390" y="27"/>
                  </a:cubicBezTo>
                  <a:lnTo>
                    <a:pt x="399" y="4962"/>
                  </a:lnTo>
                  <a:cubicBezTo>
                    <a:pt x="149" y="5213"/>
                    <a:pt x="0" y="5547"/>
                    <a:pt x="0" y="5908"/>
                  </a:cubicBezTo>
                  <a:cubicBezTo>
                    <a:pt x="0" y="6270"/>
                    <a:pt x="149" y="6604"/>
                    <a:pt x="399" y="6855"/>
                  </a:cubicBezTo>
                  <a:cubicBezTo>
                    <a:pt x="668" y="7114"/>
                    <a:pt x="1011" y="7254"/>
                    <a:pt x="1364" y="7254"/>
                  </a:cubicBezTo>
                  <a:cubicBezTo>
                    <a:pt x="1707" y="7254"/>
                    <a:pt x="2060" y="7114"/>
                    <a:pt x="2319" y="6855"/>
                  </a:cubicBezTo>
                  <a:lnTo>
                    <a:pt x="7310" y="1920"/>
                  </a:lnTo>
                  <a:cubicBezTo>
                    <a:pt x="7366" y="1873"/>
                    <a:pt x="7338" y="1780"/>
                    <a:pt x="7078" y="1465"/>
                  </a:cubicBezTo>
                  <a:cubicBezTo>
                    <a:pt x="7060" y="1446"/>
                    <a:pt x="7041" y="1428"/>
                    <a:pt x="7023" y="1400"/>
                  </a:cubicBezTo>
                  <a:cubicBezTo>
                    <a:pt x="6689" y="1020"/>
                    <a:pt x="6179" y="519"/>
                    <a:pt x="5826" y="231"/>
                  </a:cubicBezTo>
                  <a:cubicBezTo>
                    <a:pt x="5615" y="60"/>
                    <a:pt x="5512" y="1"/>
                    <a:pt x="5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8"/>
            <p:cNvSpPr/>
            <p:nvPr/>
          </p:nvSpPr>
          <p:spPr>
            <a:xfrm>
              <a:off x="1719553" y="2418832"/>
              <a:ext cx="841881" cy="841881"/>
            </a:xfrm>
            <a:custGeom>
              <a:avLst/>
              <a:gdLst/>
              <a:ahLst/>
              <a:cxnLst/>
              <a:rect l="l" t="t" r="r" b="b"/>
              <a:pathLst>
                <a:path w="14788" h="14788" extrusionOk="0">
                  <a:moveTo>
                    <a:pt x="7394" y="1856"/>
                  </a:moveTo>
                  <a:cubicBezTo>
                    <a:pt x="10446" y="1856"/>
                    <a:pt x="12923" y="4333"/>
                    <a:pt x="12923" y="7394"/>
                  </a:cubicBezTo>
                  <a:cubicBezTo>
                    <a:pt x="12923" y="10446"/>
                    <a:pt x="10446" y="12923"/>
                    <a:pt x="7394" y="12923"/>
                  </a:cubicBezTo>
                  <a:cubicBezTo>
                    <a:pt x="4342" y="12923"/>
                    <a:pt x="1865" y="10446"/>
                    <a:pt x="1865" y="7394"/>
                  </a:cubicBezTo>
                  <a:cubicBezTo>
                    <a:pt x="1865" y="6912"/>
                    <a:pt x="1921" y="6439"/>
                    <a:pt x="2041" y="5993"/>
                  </a:cubicBezTo>
                  <a:cubicBezTo>
                    <a:pt x="2069" y="5863"/>
                    <a:pt x="2116" y="5743"/>
                    <a:pt x="2153" y="5613"/>
                  </a:cubicBezTo>
                  <a:cubicBezTo>
                    <a:pt x="2208" y="5446"/>
                    <a:pt x="2283" y="5270"/>
                    <a:pt x="2357" y="5103"/>
                  </a:cubicBezTo>
                  <a:cubicBezTo>
                    <a:pt x="2542" y="4695"/>
                    <a:pt x="2774" y="4314"/>
                    <a:pt x="3043" y="3971"/>
                  </a:cubicBezTo>
                  <a:cubicBezTo>
                    <a:pt x="3387" y="3544"/>
                    <a:pt x="3785" y="3164"/>
                    <a:pt x="4240" y="2849"/>
                  </a:cubicBezTo>
                  <a:cubicBezTo>
                    <a:pt x="4435" y="2709"/>
                    <a:pt x="4630" y="2589"/>
                    <a:pt x="4843" y="2478"/>
                  </a:cubicBezTo>
                  <a:cubicBezTo>
                    <a:pt x="5019" y="2385"/>
                    <a:pt x="5214" y="2301"/>
                    <a:pt x="5400" y="2227"/>
                  </a:cubicBezTo>
                  <a:cubicBezTo>
                    <a:pt x="6021" y="1995"/>
                    <a:pt x="6689" y="1856"/>
                    <a:pt x="7394" y="1856"/>
                  </a:cubicBezTo>
                  <a:close/>
                  <a:moveTo>
                    <a:pt x="7394" y="1"/>
                  </a:moveTo>
                  <a:cubicBezTo>
                    <a:pt x="3312" y="1"/>
                    <a:pt x="1" y="3312"/>
                    <a:pt x="1" y="7394"/>
                  </a:cubicBezTo>
                  <a:cubicBezTo>
                    <a:pt x="1" y="9045"/>
                    <a:pt x="539" y="10576"/>
                    <a:pt x="1457" y="11810"/>
                  </a:cubicBezTo>
                  <a:lnTo>
                    <a:pt x="2960" y="13303"/>
                  </a:lnTo>
                  <a:cubicBezTo>
                    <a:pt x="2969" y="13313"/>
                    <a:pt x="2969" y="13322"/>
                    <a:pt x="2978" y="13322"/>
                  </a:cubicBezTo>
                  <a:cubicBezTo>
                    <a:pt x="4212" y="14250"/>
                    <a:pt x="5734" y="14788"/>
                    <a:pt x="7394" y="14788"/>
                  </a:cubicBezTo>
                  <a:cubicBezTo>
                    <a:pt x="11476" y="14788"/>
                    <a:pt x="14788" y="11476"/>
                    <a:pt x="14788" y="7394"/>
                  </a:cubicBezTo>
                  <a:cubicBezTo>
                    <a:pt x="14788" y="3312"/>
                    <a:pt x="11476" y="1"/>
                    <a:pt x="7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8"/>
            <p:cNvSpPr/>
            <p:nvPr/>
          </p:nvSpPr>
          <p:spPr>
            <a:xfrm>
              <a:off x="1792053" y="2415131"/>
              <a:ext cx="849282" cy="849282"/>
            </a:xfrm>
            <a:custGeom>
              <a:avLst/>
              <a:gdLst/>
              <a:ahLst/>
              <a:cxnLst/>
              <a:rect l="l" t="t" r="r" b="b"/>
              <a:pathLst>
                <a:path w="14918" h="14918" extrusionOk="0">
                  <a:moveTo>
                    <a:pt x="7459" y="1986"/>
                  </a:moveTo>
                  <a:cubicBezTo>
                    <a:pt x="10474" y="1986"/>
                    <a:pt x="12932" y="4444"/>
                    <a:pt x="12932" y="7459"/>
                  </a:cubicBezTo>
                  <a:cubicBezTo>
                    <a:pt x="12932" y="10474"/>
                    <a:pt x="10474" y="12932"/>
                    <a:pt x="7459" y="12932"/>
                  </a:cubicBezTo>
                  <a:cubicBezTo>
                    <a:pt x="4435" y="12932"/>
                    <a:pt x="1986" y="10474"/>
                    <a:pt x="1986" y="7459"/>
                  </a:cubicBezTo>
                  <a:cubicBezTo>
                    <a:pt x="1986" y="6986"/>
                    <a:pt x="2041" y="6522"/>
                    <a:pt x="2162" y="6068"/>
                  </a:cubicBezTo>
                  <a:cubicBezTo>
                    <a:pt x="2190" y="5947"/>
                    <a:pt x="2227" y="5826"/>
                    <a:pt x="2273" y="5706"/>
                  </a:cubicBezTo>
                  <a:cubicBezTo>
                    <a:pt x="2329" y="5530"/>
                    <a:pt x="2394" y="5363"/>
                    <a:pt x="2468" y="5196"/>
                  </a:cubicBezTo>
                  <a:cubicBezTo>
                    <a:pt x="2654" y="4797"/>
                    <a:pt x="2886" y="4416"/>
                    <a:pt x="3155" y="4073"/>
                  </a:cubicBezTo>
                  <a:cubicBezTo>
                    <a:pt x="3489" y="3646"/>
                    <a:pt x="3888" y="3275"/>
                    <a:pt x="4333" y="2960"/>
                  </a:cubicBezTo>
                  <a:cubicBezTo>
                    <a:pt x="4528" y="2830"/>
                    <a:pt x="4732" y="2709"/>
                    <a:pt x="4936" y="2598"/>
                  </a:cubicBezTo>
                  <a:cubicBezTo>
                    <a:pt x="5112" y="2505"/>
                    <a:pt x="5298" y="2422"/>
                    <a:pt x="5492" y="2348"/>
                  </a:cubicBezTo>
                  <a:cubicBezTo>
                    <a:pt x="6114" y="2107"/>
                    <a:pt x="6782" y="1986"/>
                    <a:pt x="7459" y="1986"/>
                  </a:cubicBezTo>
                  <a:close/>
                  <a:moveTo>
                    <a:pt x="7459" y="1865"/>
                  </a:moveTo>
                  <a:cubicBezTo>
                    <a:pt x="6763" y="1865"/>
                    <a:pt x="6086" y="1995"/>
                    <a:pt x="5446" y="2236"/>
                  </a:cubicBezTo>
                  <a:cubicBezTo>
                    <a:pt x="5251" y="2311"/>
                    <a:pt x="5066" y="2403"/>
                    <a:pt x="4880" y="2496"/>
                  </a:cubicBezTo>
                  <a:cubicBezTo>
                    <a:pt x="4676" y="2607"/>
                    <a:pt x="4463" y="2728"/>
                    <a:pt x="4268" y="2867"/>
                  </a:cubicBezTo>
                  <a:cubicBezTo>
                    <a:pt x="3813" y="3183"/>
                    <a:pt x="3414" y="3563"/>
                    <a:pt x="3062" y="3999"/>
                  </a:cubicBezTo>
                  <a:cubicBezTo>
                    <a:pt x="2784" y="4351"/>
                    <a:pt x="2552" y="4741"/>
                    <a:pt x="2366" y="5149"/>
                  </a:cubicBezTo>
                  <a:cubicBezTo>
                    <a:pt x="2292" y="5316"/>
                    <a:pt x="2218" y="5492"/>
                    <a:pt x="2162" y="5669"/>
                  </a:cubicBezTo>
                  <a:cubicBezTo>
                    <a:pt x="2116" y="5789"/>
                    <a:pt x="2079" y="5919"/>
                    <a:pt x="2051" y="6040"/>
                  </a:cubicBezTo>
                  <a:cubicBezTo>
                    <a:pt x="1930" y="6504"/>
                    <a:pt x="1865" y="6977"/>
                    <a:pt x="1865" y="7459"/>
                  </a:cubicBezTo>
                  <a:cubicBezTo>
                    <a:pt x="1865" y="10539"/>
                    <a:pt x="4379" y="13053"/>
                    <a:pt x="7459" y="13053"/>
                  </a:cubicBezTo>
                  <a:cubicBezTo>
                    <a:pt x="10539" y="13053"/>
                    <a:pt x="13053" y="10539"/>
                    <a:pt x="13053" y="7459"/>
                  </a:cubicBezTo>
                  <a:cubicBezTo>
                    <a:pt x="13053" y="4379"/>
                    <a:pt x="10539" y="1865"/>
                    <a:pt x="7459" y="1865"/>
                  </a:cubicBezTo>
                  <a:close/>
                  <a:moveTo>
                    <a:pt x="7459" y="121"/>
                  </a:moveTo>
                  <a:cubicBezTo>
                    <a:pt x="11504" y="121"/>
                    <a:pt x="14797" y="3415"/>
                    <a:pt x="14797" y="7459"/>
                  </a:cubicBezTo>
                  <a:cubicBezTo>
                    <a:pt x="14797" y="11504"/>
                    <a:pt x="11504" y="14797"/>
                    <a:pt x="7459" y="14797"/>
                  </a:cubicBezTo>
                  <a:cubicBezTo>
                    <a:pt x="5863" y="14797"/>
                    <a:pt x="4351" y="14296"/>
                    <a:pt x="3080" y="13350"/>
                  </a:cubicBezTo>
                  <a:cubicBezTo>
                    <a:pt x="3071" y="13341"/>
                    <a:pt x="3071" y="13331"/>
                    <a:pt x="3062" y="13331"/>
                  </a:cubicBezTo>
                  <a:lnTo>
                    <a:pt x="1568" y="11838"/>
                  </a:lnTo>
                  <a:cubicBezTo>
                    <a:pt x="622" y="10558"/>
                    <a:pt x="121" y="9045"/>
                    <a:pt x="121" y="7459"/>
                  </a:cubicBezTo>
                  <a:cubicBezTo>
                    <a:pt x="121" y="3415"/>
                    <a:pt x="3414" y="121"/>
                    <a:pt x="7459" y="121"/>
                  </a:cubicBezTo>
                  <a:close/>
                  <a:moveTo>
                    <a:pt x="7459" y="1"/>
                  </a:moveTo>
                  <a:cubicBezTo>
                    <a:pt x="3349" y="1"/>
                    <a:pt x="1" y="3350"/>
                    <a:pt x="1" y="7459"/>
                  </a:cubicBezTo>
                  <a:cubicBezTo>
                    <a:pt x="1" y="9073"/>
                    <a:pt x="511" y="10613"/>
                    <a:pt x="1485" y="11912"/>
                  </a:cubicBezTo>
                  <a:lnTo>
                    <a:pt x="2988" y="13415"/>
                  </a:lnTo>
                  <a:cubicBezTo>
                    <a:pt x="2988" y="13415"/>
                    <a:pt x="2997" y="13424"/>
                    <a:pt x="2997" y="13424"/>
                  </a:cubicBezTo>
                  <a:cubicBezTo>
                    <a:pt x="2997" y="13433"/>
                    <a:pt x="2997" y="13433"/>
                    <a:pt x="3006" y="13433"/>
                  </a:cubicBezTo>
                  <a:cubicBezTo>
                    <a:pt x="4296" y="14398"/>
                    <a:pt x="5836" y="14918"/>
                    <a:pt x="7459" y="14918"/>
                  </a:cubicBezTo>
                  <a:cubicBezTo>
                    <a:pt x="11569" y="14918"/>
                    <a:pt x="14918" y="11569"/>
                    <a:pt x="14918" y="7459"/>
                  </a:cubicBezTo>
                  <a:cubicBezTo>
                    <a:pt x="14918" y="3350"/>
                    <a:pt x="11569" y="1"/>
                    <a:pt x="7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8"/>
            <p:cNvSpPr/>
            <p:nvPr/>
          </p:nvSpPr>
          <p:spPr>
            <a:xfrm>
              <a:off x="2308430" y="2495515"/>
              <a:ext cx="209161" cy="257153"/>
            </a:xfrm>
            <a:custGeom>
              <a:avLst/>
              <a:gdLst/>
              <a:ahLst/>
              <a:cxnLst/>
              <a:rect l="l" t="t" r="r" b="b"/>
              <a:pathLst>
                <a:path w="3674" h="4517" extrusionOk="0">
                  <a:moveTo>
                    <a:pt x="197" y="0"/>
                  </a:moveTo>
                  <a:cubicBezTo>
                    <a:pt x="124" y="0"/>
                    <a:pt x="58" y="45"/>
                    <a:pt x="28" y="119"/>
                  </a:cubicBezTo>
                  <a:cubicBezTo>
                    <a:pt x="0" y="212"/>
                    <a:pt x="56" y="305"/>
                    <a:pt x="148" y="333"/>
                  </a:cubicBezTo>
                  <a:cubicBezTo>
                    <a:pt x="167" y="342"/>
                    <a:pt x="2635" y="1168"/>
                    <a:pt x="3312" y="4377"/>
                  </a:cubicBezTo>
                  <a:cubicBezTo>
                    <a:pt x="3330" y="4461"/>
                    <a:pt x="3405" y="4516"/>
                    <a:pt x="3479" y="4516"/>
                  </a:cubicBezTo>
                  <a:lnTo>
                    <a:pt x="3516" y="4516"/>
                  </a:lnTo>
                  <a:cubicBezTo>
                    <a:pt x="3609" y="4498"/>
                    <a:pt x="3674" y="4405"/>
                    <a:pt x="3655" y="4312"/>
                  </a:cubicBezTo>
                  <a:cubicBezTo>
                    <a:pt x="2931" y="889"/>
                    <a:pt x="362" y="36"/>
                    <a:pt x="251" y="8"/>
                  </a:cubicBezTo>
                  <a:cubicBezTo>
                    <a:pt x="232" y="3"/>
                    <a:pt x="214" y="0"/>
                    <a:pt x="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8"/>
            <p:cNvSpPr/>
            <p:nvPr/>
          </p:nvSpPr>
          <p:spPr>
            <a:xfrm>
              <a:off x="1826239" y="3139212"/>
              <a:ext cx="42811" cy="88242"/>
            </a:xfrm>
            <a:custGeom>
              <a:avLst/>
              <a:gdLst/>
              <a:ahLst/>
              <a:cxnLst/>
              <a:rect l="l" t="t" r="r" b="b"/>
              <a:pathLst>
                <a:path w="752" h="1550" extrusionOk="0">
                  <a:moveTo>
                    <a:pt x="71" y="1"/>
                  </a:moveTo>
                  <a:cubicBezTo>
                    <a:pt x="54" y="1"/>
                    <a:pt x="38" y="8"/>
                    <a:pt x="28" y="19"/>
                  </a:cubicBezTo>
                  <a:cubicBezTo>
                    <a:pt x="0" y="46"/>
                    <a:pt x="10" y="83"/>
                    <a:pt x="28" y="102"/>
                  </a:cubicBezTo>
                  <a:lnTo>
                    <a:pt x="492" y="538"/>
                  </a:lnTo>
                  <a:cubicBezTo>
                    <a:pt x="622" y="659"/>
                    <a:pt x="622" y="853"/>
                    <a:pt x="511" y="974"/>
                  </a:cubicBezTo>
                  <a:lnTo>
                    <a:pt x="65" y="1456"/>
                  </a:lnTo>
                  <a:cubicBezTo>
                    <a:pt x="47" y="1484"/>
                    <a:pt x="47" y="1512"/>
                    <a:pt x="75" y="1540"/>
                  </a:cubicBezTo>
                  <a:cubicBezTo>
                    <a:pt x="84" y="1549"/>
                    <a:pt x="93" y="1549"/>
                    <a:pt x="112" y="1549"/>
                  </a:cubicBezTo>
                  <a:cubicBezTo>
                    <a:pt x="130" y="1549"/>
                    <a:pt x="140" y="1549"/>
                    <a:pt x="158" y="1531"/>
                  </a:cubicBezTo>
                  <a:lnTo>
                    <a:pt x="594" y="1058"/>
                  </a:lnTo>
                  <a:cubicBezTo>
                    <a:pt x="752" y="881"/>
                    <a:pt x="743" y="612"/>
                    <a:pt x="576" y="455"/>
                  </a:cubicBezTo>
                  <a:lnTo>
                    <a:pt x="112" y="19"/>
                  </a:lnTo>
                  <a:cubicBezTo>
                    <a:pt x="99" y="6"/>
                    <a:pt x="85" y="1"/>
                    <a:pt x="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8"/>
            <p:cNvSpPr/>
            <p:nvPr/>
          </p:nvSpPr>
          <p:spPr>
            <a:xfrm>
              <a:off x="2169522" y="2615806"/>
              <a:ext cx="214968" cy="215025"/>
            </a:xfrm>
            <a:custGeom>
              <a:avLst/>
              <a:gdLst/>
              <a:ahLst/>
              <a:cxnLst/>
              <a:rect l="l" t="t" r="r" b="b"/>
              <a:pathLst>
                <a:path w="3776" h="3777" extrusionOk="0">
                  <a:moveTo>
                    <a:pt x="353" y="1"/>
                  </a:moveTo>
                  <a:cubicBezTo>
                    <a:pt x="158" y="1"/>
                    <a:pt x="0" y="149"/>
                    <a:pt x="0" y="344"/>
                  </a:cubicBezTo>
                  <a:cubicBezTo>
                    <a:pt x="0" y="539"/>
                    <a:pt x="158" y="697"/>
                    <a:pt x="353" y="697"/>
                  </a:cubicBezTo>
                  <a:cubicBezTo>
                    <a:pt x="1856" y="697"/>
                    <a:pt x="3080" y="1921"/>
                    <a:pt x="3080" y="3424"/>
                  </a:cubicBezTo>
                  <a:cubicBezTo>
                    <a:pt x="3080" y="3619"/>
                    <a:pt x="3238" y="3776"/>
                    <a:pt x="3433" y="3776"/>
                  </a:cubicBezTo>
                  <a:cubicBezTo>
                    <a:pt x="3627" y="3776"/>
                    <a:pt x="3776" y="3619"/>
                    <a:pt x="3776" y="3424"/>
                  </a:cubicBezTo>
                  <a:cubicBezTo>
                    <a:pt x="3776" y="1531"/>
                    <a:pt x="2236" y="1"/>
                    <a:pt x="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8"/>
            <p:cNvSpPr/>
            <p:nvPr/>
          </p:nvSpPr>
          <p:spPr>
            <a:xfrm>
              <a:off x="1357768" y="3566920"/>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8"/>
            <p:cNvSpPr/>
            <p:nvPr/>
          </p:nvSpPr>
          <p:spPr>
            <a:xfrm>
              <a:off x="1348317" y="2743612"/>
              <a:ext cx="1225817" cy="929553"/>
            </a:xfrm>
            <a:custGeom>
              <a:avLst/>
              <a:gdLst/>
              <a:ahLst/>
              <a:cxnLst/>
              <a:rect l="l" t="t" r="r" b="b"/>
              <a:pathLst>
                <a:path w="21532" h="16328" extrusionOk="0">
                  <a:moveTo>
                    <a:pt x="21179" y="1"/>
                  </a:moveTo>
                  <a:cubicBezTo>
                    <a:pt x="21271" y="483"/>
                    <a:pt x="21327" y="975"/>
                    <a:pt x="21327" y="1485"/>
                  </a:cubicBezTo>
                  <a:cubicBezTo>
                    <a:pt x="21327" y="5567"/>
                    <a:pt x="18015" y="8879"/>
                    <a:pt x="13924" y="8879"/>
                  </a:cubicBezTo>
                  <a:cubicBezTo>
                    <a:pt x="12273" y="8879"/>
                    <a:pt x="10742" y="8331"/>
                    <a:pt x="9509" y="7413"/>
                  </a:cubicBezTo>
                  <a:cubicBezTo>
                    <a:pt x="9611" y="7533"/>
                    <a:pt x="9611" y="7728"/>
                    <a:pt x="9490" y="7840"/>
                  </a:cubicBezTo>
                  <a:lnTo>
                    <a:pt x="8488" y="8841"/>
                  </a:lnTo>
                  <a:cubicBezTo>
                    <a:pt x="8368" y="8962"/>
                    <a:pt x="8164" y="8962"/>
                    <a:pt x="8043" y="8841"/>
                  </a:cubicBezTo>
                  <a:lnTo>
                    <a:pt x="7848" y="8647"/>
                  </a:lnTo>
                  <a:lnTo>
                    <a:pt x="6781" y="9732"/>
                  </a:lnTo>
                  <a:cubicBezTo>
                    <a:pt x="6948" y="9927"/>
                    <a:pt x="7050" y="10075"/>
                    <a:pt x="7022" y="10103"/>
                  </a:cubicBezTo>
                  <a:lnTo>
                    <a:pt x="2032" y="15038"/>
                  </a:lnTo>
                  <a:cubicBezTo>
                    <a:pt x="1521" y="15539"/>
                    <a:pt x="705" y="15539"/>
                    <a:pt x="195" y="15038"/>
                  </a:cubicBezTo>
                  <a:cubicBezTo>
                    <a:pt x="130" y="14973"/>
                    <a:pt x="74" y="14908"/>
                    <a:pt x="28" y="14834"/>
                  </a:cubicBezTo>
                  <a:cubicBezTo>
                    <a:pt x="0" y="15187"/>
                    <a:pt x="130" y="15548"/>
                    <a:pt x="399" y="15827"/>
                  </a:cubicBezTo>
                  <a:cubicBezTo>
                    <a:pt x="909" y="16328"/>
                    <a:pt x="1735" y="16328"/>
                    <a:pt x="2236" y="15827"/>
                  </a:cubicBezTo>
                  <a:lnTo>
                    <a:pt x="7227" y="10892"/>
                  </a:lnTo>
                  <a:cubicBezTo>
                    <a:pt x="7264" y="10854"/>
                    <a:pt x="7162" y="10715"/>
                    <a:pt x="6995" y="10511"/>
                  </a:cubicBezTo>
                  <a:lnTo>
                    <a:pt x="8052" y="9435"/>
                  </a:lnTo>
                  <a:lnTo>
                    <a:pt x="8247" y="9630"/>
                  </a:lnTo>
                  <a:cubicBezTo>
                    <a:pt x="8368" y="9751"/>
                    <a:pt x="8572" y="9751"/>
                    <a:pt x="8692" y="9630"/>
                  </a:cubicBezTo>
                  <a:lnTo>
                    <a:pt x="9703" y="8628"/>
                  </a:lnTo>
                  <a:cubicBezTo>
                    <a:pt x="9815" y="8507"/>
                    <a:pt x="9824" y="8322"/>
                    <a:pt x="9713" y="8192"/>
                  </a:cubicBezTo>
                  <a:cubicBezTo>
                    <a:pt x="10947" y="9120"/>
                    <a:pt x="12477" y="9658"/>
                    <a:pt x="14138" y="9658"/>
                  </a:cubicBezTo>
                  <a:cubicBezTo>
                    <a:pt x="18219" y="9658"/>
                    <a:pt x="21531" y="6346"/>
                    <a:pt x="21531" y="2264"/>
                  </a:cubicBezTo>
                  <a:cubicBezTo>
                    <a:pt x="21531" y="1476"/>
                    <a:pt x="21411" y="715"/>
                    <a:pt x="2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47"/>
          <p:cNvSpPr txBox="1">
            <a:spLocks noGrp="1"/>
          </p:cNvSpPr>
          <p:nvPr>
            <p:ph type="title"/>
          </p:nvPr>
        </p:nvSpPr>
        <p:spPr>
          <a:xfrm>
            <a:off x="1497221" y="227019"/>
            <a:ext cx="6149557" cy="6396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3200">
                <a:solidFill>
                  <a:schemeClr val="tx1"/>
                </a:solidFill>
                <a:latin typeface="+mn-lt"/>
              </a:rPr>
              <a:t>Nén ảnh</a:t>
            </a:r>
            <a:endParaRPr sz="3200" dirty="0">
              <a:solidFill>
                <a:schemeClr val="tx1"/>
              </a:solidFill>
              <a:latin typeface="+mn-lt"/>
            </a:endParaRPr>
          </a:p>
        </p:txBody>
      </p:sp>
      <p:sp>
        <p:nvSpPr>
          <p:cNvPr id="2" name="TextBox 1">
            <a:extLst>
              <a:ext uri="{FF2B5EF4-FFF2-40B4-BE49-F238E27FC236}">
                <a16:creationId xmlns:a16="http://schemas.microsoft.com/office/drawing/2014/main" id="{D6E52FE8-64E7-0422-8B40-C2F73AD5E92B}"/>
              </a:ext>
            </a:extLst>
          </p:cNvPr>
          <p:cNvSpPr txBox="1"/>
          <p:nvPr/>
        </p:nvSpPr>
        <p:spPr>
          <a:xfrm>
            <a:off x="708660" y="732210"/>
            <a:ext cx="7909602" cy="326698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vi-VN" sz="2000" b="1">
                <a:latin typeface="+mn-lt"/>
              </a:rPr>
              <a:t>Quá trình thu nhỏ kích thước tệp tin hình ảnh mà vẫn giữ được chất lượng hình ảnh ở mức mong muốn.</a:t>
            </a:r>
          </a:p>
          <a:p>
            <a:pPr algn="just">
              <a:lnSpc>
                <a:spcPct val="150000"/>
              </a:lnSpc>
            </a:pPr>
            <a:r>
              <a:rPr lang="vi-VN" sz="2000" b="1">
                <a:latin typeface="+mn-lt"/>
              </a:rPr>
              <a:t>→ Mục đích: làm giảm đi những chi phí trong việc lưu trữ ảnh và thời gian để truyền ảnh đi xa, nhanh.</a:t>
            </a:r>
          </a:p>
          <a:p>
            <a:pPr marL="342900" indent="-342900" algn="just">
              <a:lnSpc>
                <a:spcPct val="150000"/>
              </a:lnSpc>
              <a:buFont typeface="Wingdings" panose="05000000000000000000" pitchFamily="2" charset="2"/>
              <a:buChar char="Ø"/>
            </a:pPr>
            <a:r>
              <a:rPr lang="en-US" sz="2000" b="1">
                <a:latin typeface="+mn-lt"/>
              </a:rPr>
              <a:t>Có hai loại nén</a:t>
            </a:r>
            <a:r>
              <a:rPr lang="vi-VN" sz="2000" b="1">
                <a:latin typeface="+mn-lt"/>
              </a:rPr>
              <a:t> ảnh </a:t>
            </a:r>
            <a:r>
              <a:rPr lang="en-US" sz="2000" b="1">
                <a:latin typeface="+mn-lt"/>
              </a:rPr>
              <a:t>chính:</a:t>
            </a:r>
          </a:p>
          <a:p>
            <a:pPr marL="342900" lvl="4" indent="-342900" algn="just">
              <a:lnSpc>
                <a:spcPct val="150000"/>
              </a:lnSpc>
              <a:buFont typeface="Arial" panose="020B0604020202020204" pitchFamily="34" charset="0"/>
              <a:buChar char="•"/>
            </a:pPr>
            <a:r>
              <a:rPr lang="en-US" sz="2000" b="1">
                <a:latin typeface="+mn-lt"/>
              </a:rPr>
              <a:t>Nén không mất dữ liệu</a:t>
            </a:r>
          </a:p>
          <a:p>
            <a:pPr marL="342900" lvl="4" indent="-342900" algn="just">
              <a:lnSpc>
                <a:spcPct val="150000"/>
              </a:lnSpc>
              <a:buFont typeface="Arial" panose="020B0604020202020204" pitchFamily="34" charset="0"/>
              <a:buChar char="•"/>
            </a:pPr>
            <a:r>
              <a:rPr lang="en-US" sz="2000" b="1">
                <a:latin typeface="+mn-lt"/>
              </a:rPr>
              <a:t>Nén mất dữ liệu</a:t>
            </a:r>
          </a:p>
        </p:txBody>
      </p:sp>
      <p:grpSp>
        <p:nvGrpSpPr>
          <p:cNvPr id="5" name="Google Shape;3124;p50">
            <a:extLst>
              <a:ext uri="{FF2B5EF4-FFF2-40B4-BE49-F238E27FC236}">
                <a16:creationId xmlns:a16="http://schemas.microsoft.com/office/drawing/2014/main" id="{FBB39FD2-201D-5998-B723-FF9245C62681}"/>
              </a:ext>
            </a:extLst>
          </p:cNvPr>
          <p:cNvGrpSpPr/>
          <p:nvPr/>
        </p:nvGrpSpPr>
        <p:grpSpPr>
          <a:xfrm>
            <a:off x="905376" y="4175599"/>
            <a:ext cx="2159691" cy="300489"/>
            <a:chOff x="6336019" y="3733725"/>
            <a:chExt cx="2566206" cy="351310"/>
          </a:xfrm>
          <a:solidFill>
            <a:schemeClr val="bg2">
              <a:lumMod val="75000"/>
            </a:schemeClr>
          </a:solidFill>
        </p:grpSpPr>
        <p:sp>
          <p:nvSpPr>
            <p:cNvPr id="6" name="Google Shape;3125;p50">
              <a:extLst>
                <a:ext uri="{FF2B5EF4-FFF2-40B4-BE49-F238E27FC236}">
                  <a16:creationId xmlns:a16="http://schemas.microsoft.com/office/drawing/2014/main" id="{D242D164-6743-2DC8-3E37-011D66D7D65C}"/>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26;p50">
              <a:extLst>
                <a:ext uri="{FF2B5EF4-FFF2-40B4-BE49-F238E27FC236}">
                  <a16:creationId xmlns:a16="http://schemas.microsoft.com/office/drawing/2014/main" id="{0C3B6F71-8B74-A6D4-AF04-5566F8601091}"/>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27;p50">
              <a:extLst>
                <a:ext uri="{FF2B5EF4-FFF2-40B4-BE49-F238E27FC236}">
                  <a16:creationId xmlns:a16="http://schemas.microsoft.com/office/drawing/2014/main" id="{F6141D0E-5020-935D-AFDB-9BBCF5DBE6A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28;p50">
              <a:extLst>
                <a:ext uri="{FF2B5EF4-FFF2-40B4-BE49-F238E27FC236}">
                  <a16:creationId xmlns:a16="http://schemas.microsoft.com/office/drawing/2014/main" id="{DD7F4E99-DBAD-AAD4-5E0F-9611DFC6D7AF}"/>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124;p50">
            <a:extLst>
              <a:ext uri="{FF2B5EF4-FFF2-40B4-BE49-F238E27FC236}">
                <a16:creationId xmlns:a16="http://schemas.microsoft.com/office/drawing/2014/main" id="{6B401B2E-3CA5-910C-0C71-74648C264C89}"/>
              </a:ext>
            </a:extLst>
          </p:cNvPr>
          <p:cNvGrpSpPr/>
          <p:nvPr/>
        </p:nvGrpSpPr>
        <p:grpSpPr>
          <a:xfrm>
            <a:off x="6362553" y="4175599"/>
            <a:ext cx="2159691" cy="300489"/>
            <a:chOff x="6336019" y="3733725"/>
            <a:chExt cx="2566206" cy="351310"/>
          </a:xfrm>
          <a:solidFill>
            <a:schemeClr val="bg2">
              <a:lumMod val="75000"/>
            </a:schemeClr>
          </a:solidFill>
        </p:grpSpPr>
        <p:sp>
          <p:nvSpPr>
            <p:cNvPr id="11" name="Google Shape;3125;p50">
              <a:extLst>
                <a:ext uri="{FF2B5EF4-FFF2-40B4-BE49-F238E27FC236}">
                  <a16:creationId xmlns:a16="http://schemas.microsoft.com/office/drawing/2014/main" id="{28C06EFC-8801-3E81-FC58-83F2BE0CC6BA}"/>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6;p50">
              <a:extLst>
                <a:ext uri="{FF2B5EF4-FFF2-40B4-BE49-F238E27FC236}">
                  <a16:creationId xmlns:a16="http://schemas.microsoft.com/office/drawing/2014/main" id="{5D819BBD-5078-95FF-ECF5-02D66D0BD21C}"/>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27;p50">
              <a:extLst>
                <a:ext uri="{FF2B5EF4-FFF2-40B4-BE49-F238E27FC236}">
                  <a16:creationId xmlns:a16="http://schemas.microsoft.com/office/drawing/2014/main" id="{04540618-CF0F-435D-8523-3E5776C6065D}"/>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28;p50">
              <a:extLst>
                <a:ext uri="{FF2B5EF4-FFF2-40B4-BE49-F238E27FC236}">
                  <a16:creationId xmlns:a16="http://schemas.microsoft.com/office/drawing/2014/main" id="{D297CD5E-23EA-86A7-0DF5-B49C0F6D9B3E}"/>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a:extLst>
              <a:ext uri="{FF2B5EF4-FFF2-40B4-BE49-F238E27FC236}">
                <a16:creationId xmlns:a16="http://schemas.microsoft.com/office/drawing/2014/main" id="{4F782CCA-BEE7-4B4E-8892-175FF935879D}"/>
              </a:ext>
            </a:extLst>
          </p:cNvPr>
          <p:cNvPicPr>
            <a:picLocks noChangeAspect="1"/>
          </p:cNvPicPr>
          <p:nvPr/>
        </p:nvPicPr>
        <p:blipFill>
          <a:blip r:embed="rId3"/>
          <a:stretch>
            <a:fillRect/>
          </a:stretch>
        </p:blipFill>
        <p:spPr>
          <a:xfrm>
            <a:off x="4498636" y="2631707"/>
            <a:ext cx="4165832" cy="2107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961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47"/>
          <p:cNvSpPr txBox="1">
            <a:spLocks noGrp="1"/>
          </p:cNvSpPr>
          <p:nvPr>
            <p:ph type="title"/>
          </p:nvPr>
        </p:nvSpPr>
        <p:spPr>
          <a:xfrm>
            <a:off x="561920" y="499956"/>
            <a:ext cx="8020160" cy="9872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a:solidFill>
                  <a:schemeClr val="tx1"/>
                </a:solidFill>
                <a:latin typeface="+mn-lt"/>
              </a:rPr>
              <a:t>Nén mất dữ liệu (Lossy Compression)</a:t>
            </a:r>
            <a:br>
              <a:rPr lang="en-US" sz="3200">
                <a:solidFill>
                  <a:schemeClr val="tx1"/>
                </a:solidFill>
                <a:latin typeface="+mn-lt"/>
              </a:rPr>
            </a:br>
            <a:endParaRPr sz="3200" dirty="0">
              <a:solidFill>
                <a:schemeClr val="tx1"/>
              </a:solidFill>
              <a:latin typeface="+mn-lt"/>
            </a:endParaRPr>
          </a:p>
        </p:txBody>
      </p:sp>
      <p:sp>
        <p:nvSpPr>
          <p:cNvPr id="2" name="TextBox 1">
            <a:extLst>
              <a:ext uri="{FF2B5EF4-FFF2-40B4-BE49-F238E27FC236}">
                <a16:creationId xmlns:a16="http://schemas.microsoft.com/office/drawing/2014/main" id="{D6E52FE8-64E7-0422-8B40-C2F73AD5E92B}"/>
              </a:ext>
            </a:extLst>
          </p:cNvPr>
          <p:cNvSpPr txBox="1"/>
          <p:nvPr/>
        </p:nvSpPr>
        <p:spPr>
          <a:xfrm>
            <a:off x="397043" y="993576"/>
            <a:ext cx="8185037" cy="3266985"/>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vi-VN" sz="2000" b="1">
                <a:latin typeface="+mn-lt"/>
              </a:rPr>
              <a:t>Là loại bỏ một số thông tin không đáng kể của hình ảnh để đạt được tỷ lệ nén cao hơn, dẫn đến giảm chất lượng hình ảnh ở mức độ nào đó.</a:t>
            </a:r>
          </a:p>
          <a:p>
            <a:pPr marL="342900" indent="-342900" algn="just">
              <a:lnSpc>
                <a:spcPct val="150000"/>
              </a:lnSpc>
              <a:buFont typeface="Wingdings" panose="05000000000000000000" pitchFamily="2" charset="2"/>
              <a:buChar char="Ø"/>
            </a:pPr>
            <a:r>
              <a:rPr lang="vi-VN" sz="2000" b="1">
                <a:latin typeface="+mn-lt"/>
              </a:rPr>
              <a:t>Nén mất dữ liệu của JPEG và JPEG2000 dựa trên vị trí phân tách quang phổ khối của hình ảnh. </a:t>
            </a:r>
          </a:p>
          <a:p>
            <a:pPr marL="342900" indent="-342900" algn="just">
              <a:lnSpc>
                <a:spcPct val="150000"/>
              </a:lnSpc>
              <a:buFont typeface="Wingdings" panose="05000000000000000000" pitchFamily="2" charset="2"/>
              <a:buChar char="Ø"/>
            </a:pPr>
            <a:r>
              <a:rPr lang="vi-VN" sz="2000" b="1">
                <a:latin typeface="+mn-lt"/>
              </a:rPr>
              <a:t>Tiêu chuẩn JPEG hiện tại sử dụng Biến đổi Cosin rời rạc (DCT).</a:t>
            </a:r>
          </a:p>
        </p:txBody>
      </p:sp>
      <p:grpSp>
        <p:nvGrpSpPr>
          <p:cNvPr id="5" name="Google Shape;3124;p50">
            <a:extLst>
              <a:ext uri="{FF2B5EF4-FFF2-40B4-BE49-F238E27FC236}">
                <a16:creationId xmlns:a16="http://schemas.microsoft.com/office/drawing/2014/main" id="{FBB39FD2-201D-5998-B723-FF9245C62681}"/>
              </a:ext>
            </a:extLst>
          </p:cNvPr>
          <p:cNvGrpSpPr/>
          <p:nvPr/>
        </p:nvGrpSpPr>
        <p:grpSpPr>
          <a:xfrm>
            <a:off x="628650" y="4175599"/>
            <a:ext cx="2159691" cy="300489"/>
            <a:chOff x="6336019" y="3733725"/>
            <a:chExt cx="2566206" cy="351310"/>
          </a:xfrm>
          <a:solidFill>
            <a:schemeClr val="bg2">
              <a:lumMod val="75000"/>
            </a:schemeClr>
          </a:solidFill>
        </p:grpSpPr>
        <p:sp>
          <p:nvSpPr>
            <p:cNvPr id="6" name="Google Shape;3125;p50">
              <a:extLst>
                <a:ext uri="{FF2B5EF4-FFF2-40B4-BE49-F238E27FC236}">
                  <a16:creationId xmlns:a16="http://schemas.microsoft.com/office/drawing/2014/main" id="{D242D164-6743-2DC8-3E37-011D66D7D65C}"/>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26;p50">
              <a:extLst>
                <a:ext uri="{FF2B5EF4-FFF2-40B4-BE49-F238E27FC236}">
                  <a16:creationId xmlns:a16="http://schemas.microsoft.com/office/drawing/2014/main" id="{0C3B6F71-8B74-A6D4-AF04-5566F8601091}"/>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27;p50">
              <a:extLst>
                <a:ext uri="{FF2B5EF4-FFF2-40B4-BE49-F238E27FC236}">
                  <a16:creationId xmlns:a16="http://schemas.microsoft.com/office/drawing/2014/main" id="{F6141D0E-5020-935D-AFDB-9BBCF5DBE6AC}"/>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28;p50">
              <a:extLst>
                <a:ext uri="{FF2B5EF4-FFF2-40B4-BE49-F238E27FC236}">
                  <a16:creationId xmlns:a16="http://schemas.microsoft.com/office/drawing/2014/main" id="{DD7F4E99-DBAD-AAD4-5E0F-9611DFC6D7AF}"/>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124;p50">
            <a:extLst>
              <a:ext uri="{FF2B5EF4-FFF2-40B4-BE49-F238E27FC236}">
                <a16:creationId xmlns:a16="http://schemas.microsoft.com/office/drawing/2014/main" id="{6B401B2E-3CA5-910C-0C71-74648C264C89}"/>
              </a:ext>
            </a:extLst>
          </p:cNvPr>
          <p:cNvGrpSpPr/>
          <p:nvPr/>
        </p:nvGrpSpPr>
        <p:grpSpPr>
          <a:xfrm>
            <a:off x="6362553" y="4175599"/>
            <a:ext cx="2159691" cy="300489"/>
            <a:chOff x="6336019" y="3733725"/>
            <a:chExt cx="2566206" cy="351310"/>
          </a:xfrm>
          <a:solidFill>
            <a:schemeClr val="bg2">
              <a:lumMod val="75000"/>
            </a:schemeClr>
          </a:solidFill>
        </p:grpSpPr>
        <p:sp>
          <p:nvSpPr>
            <p:cNvPr id="11" name="Google Shape;3125;p50">
              <a:extLst>
                <a:ext uri="{FF2B5EF4-FFF2-40B4-BE49-F238E27FC236}">
                  <a16:creationId xmlns:a16="http://schemas.microsoft.com/office/drawing/2014/main" id="{28C06EFC-8801-3E81-FC58-83F2BE0CC6BA}"/>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26;p50">
              <a:extLst>
                <a:ext uri="{FF2B5EF4-FFF2-40B4-BE49-F238E27FC236}">
                  <a16:creationId xmlns:a16="http://schemas.microsoft.com/office/drawing/2014/main" id="{5D819BBD-5078-95FF-ECF5-02D66D0BD21C}"/>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27;p50">
              <a:extLst>
                <a:ext uri="{FF2B5EF4-FFF2-40B4-BE49-F238E27FC236}">
                  <a16:creationId xmlns:a16="http://schemas.microsoft.com/office/drawing/2014/main" id="{04540618-CF0F-435D-8523-3E5776C6065D}"/>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28;p50">
              <a:extLst>
                <a:ext uri="{FF2B5EF4-FFF2-40B4-BE49-F238E27FC236}">
                  <a16:creationId xmlns:a16="http://schemas.microsoft.com/office/drawing/2014/main" id="{D297CD5E-23EA-86A7-0DF5-B49C0F6D9B3E}"/>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124;p50">
            <a:extLst>
              <a:ext uri="{FF2B5EF4-FFF2-40B4-BE49-F238E27FC236}">
                <a16:creationId xmlns:a16="http://schemas.microsoft.com/office/drawing/2014/main" id="{3497C8EA-59CB-02F5-ED88-3961271FDD53}"/>
              </a:ext>
            </a:extLst>
          </p:cNvPr>
          <p:cNvGrpSpPr/>
          <p:nvPr/>
        </p:nvGrpSpPr>
        <p:grpSpPr>
          <a:xfrm>
            <a:off x="3551656" y="4175599"/>
            <a:ext cx="2159691" cy="300489"/>
            <a:chOff x="6336019" y="3733725"/>
            <a:chExt cx="2566206" cy="351310"/>
          </a:xfrm>
          <a:solidFill>
            <a:schemeClr val="bg2">
              <a:lumMod val="75000"/>
            </a:schemeClr>
          </a:solidFill>
        </p:grpSpPr>
        <p:sp>
          <p:nvSpPr>
            <p:cNvPr id="16" name="Google Shape;3125;p50">
              <a:extLst>
                <a:ext uri="{FF2B5EF4-FFF2-40B4-BE49-F238E27FC236}">
                  <a16:creationId xmlns:a16="http://schemas.microsoft.com/office/drawing/2014/main" id="{48359B57-D48F-FEF5-35E5-2D8314D8535A}"/>
                </a:ext>
              </a:extLst>
            </p:cNvPr>
            <p:cNvSpPr/>
            <p:nvPr/>
          </p:nvSpPr>
          <p:spPr>
            <a:xfrm>
              <a:off x="6336019" y="3733735"/>
              <a:ext cx="1881300" cy="351300"/>
            </a:xfrm>
            <a:prstGeom prst="homePlate">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26;p50">
              <a:extLst>
                <a:ext uri="{FF2B5EF4-FFF2-40B4-BE49-F238E27FC236}">
                  <a16:creationId xmlns:a16="http://schemas.microsoft.com/office/drawing/2014/main" id="{7163416B-0E01-FDFB-2760-1FD3817C8F4E}"/>
                </a:ext>
              </a:extLst>
            </p:cNvPr>
            <p:cNvSpPr/>
            <p:nvPr/>
          </p:nvSpPr>
          <p:spPr>
            <a:xfrm>
              <a:off x="80985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7;p50">
              <a:extLst>
                <a:ext uri="{FF2B5EF4-FFF2-40B4-BE49-F238E27FC236}">
                  <a16:creationId xmlns:a16="http://schemas.microsoft.com/office/drawing/2014/main" id="{065F554C-F619-EA3C-F5D0-24F67ACB50D5}"/>
                </a:ext>
              </a:extLst>
            </p:cNvPr>
            <p:cNvSpPr/>
            <p:nvPr/>
          </p:nvSpPr>
          <p:spPr>
            <a:xfrm>
              <a:off x="83271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8;p50">
              <a:extLst>
                <a:ext uri="{FF2B5EF4-FFF2-40B4-BE49-F238E27FC236}">
                  <a16:creationId xmlns:a16="http://schemas.microsoft.com/office/drawing/2014/main" id="{0B1B6698-A615-60E4-35E9-D17A28F792C7}"/>
                </a:ext>
              </a:extLst>
            </p:cNvPr>
            <p:cNvSpPr/>
            <p:nvPr/>
          </p:nvSpPr>
          <p:spPr>
            <a:xfrm>
              <a:off x="8555725" y="3733725"/>
              <a:ext cx="346500" cy="351300"/>
            </a:xfrm>
            <a:prstGeom prst="chevron">
              <a:avLst>
                <a:gd name="adj" fmla="val 50000"/>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85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55"/>
          <p:cNvSpPr txBox="1">
            <a:spLocks noGrp="1"/>
          </p:cNvSpPr>
          <p:nvPr>
            <p:ph type="title"/>
          </p:nvPr>
        </p:nvSpPr>
        <p:spPr>
          <a:xfrm>
            <a:off x="1593248" y="354128"/>
            <a:ext cx="7716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200">
                <a:solidFill>
                  <a:schemeClr val="tx1"/>
                </a:solidFill>
                <a:latin typeface="+mn-lt"/>
              </a:rPr>
              <a:t>Ba bước nén mất dữ liệu JPEG</a:t>
            </a:r>
            <a:endParaRPr sz="3200" dirty="0">
              <a:solidFill>
                <a:schemeClr val="tx1"/>
              </a:solidFill>
              <a:latin typeface="+mn-lt"/>
            </a:endParaRPr>
          </a:p>
        </p:txBody>
      </p:sp>
      <p:sp>
        <p:nvSpPr>
          <p:cNvPr id="3" name="TextBox 2">
            <a:extLst>
              <a:ext uri="{FF2B5EF4-FFF2-40B4-BE49-F238E27FC236}">
                <a16:creationId xmlns:a16="http://schemas.microsoft.com/office/drawing/2014/main" id="{ED01295E-4C6B-678F-8C40-D7F85F06B5F3}"/>
              </a:ext>
            </a:extLst>
          </p:cNvPr>
          <p:cNvSpPr txBox="1"/>
          <p:nvPr/>
        </p:nvSpPr>
        <p:spPr>
          <a:xfrm>
            <a:off x="418108" y="1248426"/>
            <a:ext cx="5667927" cy="3785652"/>
          </a:xfrm>
          <a:prstGeom prst="rect">
            <a:avLst/>
          </a:prstGeom>
          <a:noFill/>
        </p:spPr>
        <p:txBody>
          <a:bodyPr wrap="square" rtlCol="0">
            <a:spAutoFit/>
          </a:bodyPr>
          <a:lstStyle/>
          <a:p>
            <a:pPr algn="just"/>
            <a:r>
              <a:rPr lang="vi-VN" sz="2000" b="1">
                <a:latin typeface="+mn-lt"/>
              </a:rPr>
              <a:t>- Các block có cùng kích thước và mỗi block là một ma trận điểm ảnh 8×8 pixel được lấy từ một ảnh màn hình theo chiều từ trái sang phải, từ trên xuống dưới. </a:t>
            </a:r>
          </a:p>
          <a:p>
            <a:pPr algn="just"/>
            <a:r>
              <a:rPr lang="vi-VN" sz="2000" b="1">
                <a:latin typeface="+mn-lt"/>
              </a:rPr>
              <a:t>- Kích thước block là 8×8 được chọn bởi hai lý do sau:</a:t>
            </a:r>
          </a:p>
          <a:p>
            <a:pPr marL="457200" indent="-457200" algn="just">
              <a:buFont typeface="+mj-lt"/>
              <a:buAutoNum type="arabicPeriod"/>
            </a:pPr>
            <a:r>
              <a:rPr lang="vi-VN" sz="2000" b="1">
                <a:latin typeface="+mn-lt"/>
              </a:rPr>
              <a:t>Kích thước block lớn làm tăng độ phức tạp thuật toán.</a:t>
            </a:r>
          </a:p>
          <a:p>
            <a:pPr marL="457200" indent="-457200" algn="just">
              <a:buFont typeface="+mj-lt"/>
              <a:buAutoNum type="arabicPeriod"/>
            </a:pPr>
            <a:r>
              <a:rPr lang="vi-VN" sz="2000" b="1">
                <a:latin typeface="+mn-lt"/>
              </a:rPr>
              <a:t>Khoảng cách giữa các pixel vượt quá 8 sẽ làm cho hàm tương quan suy giảm nhanh.</a:t>
            </a:r>
          </a:p>
          <a:p>
            <a:pPr algn="just"/>
            <a:endParaRPr lang="vi-VN" sz="2000" b="1">
              <a:latin typeface="+mn-lt"/>
            </a:endParaRPr>
          </a:p>
        </p:txBody>
      </p:sp>
      <p:pic>
        <p:nvPicPr>
          <p:cNvPr id="4" name="Picture 3">
            <a:extLst>
              <a:ext uri="{FF2B5EF4-FFF2-40B4-BE49-F238E27FC236}">
                <a16:creationId xmlns:a16="http://schemas.microsoft.com/office/drawing/2014/main" id="{82A033D2-80FF-E353-99FC-1F00D1A3ED72}"/>
              </a:ext>
            </a:extLst>
          </p:cNvPr>
          <p:cNvPicPr>
            <a:picLocks noChangeAspect="1"/>
          </p:cNvPicPr>
          <p:nvPr/>
        </p:nvPicPr>
        <p:blipFill>
          <a:blip r:embed="rId3"/>
          <a:stretch>
            <a:fillRect/>
          </a:stretch>
        </p:blipFill>
        <p:spPr>
          <a:xfrm>
            <a:off x="6086035" y="1341120"/>
            <a:ext cx="2639857" cy="279738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74DA0D7-807C-45DA-01B0-71DCBC67D3F6}"/>
              </a:ext>
            </a:extLst>
          </p:cNvPr>
          <p:cNvSpPr txBox="1"/>
          <p:nvPr/>
        </p:nvSpPr>
        <p:spPr>
          <a:xfrm>
            <a:off x="6540527" y="4144857"/>
            <a:ext cx="2374551" cy="461665"/>
          </a:xfrm>
          <a:prstGeom prst="rect">
            <a:avLst/>
          </a:prstGeom>
          <a:noFill/>
        </p:spPr>
        <p:txBody>
          <a:bodyPr wrap="square" rtlCol="0">
            <a:spAutoFit/>
          </a:bodyPr>
          <a:lstStyle/>
          <a:p>
            <a:pPr algn="just"/>
            <a:r>
              <a:rPr lang="en-US" sz="2400" b="1" dirty="0">
                <a:latin typeface="+mn-lt"/>
                <a:cs typeface="Times New Roman" panose="02020603050405020304" pitchFamily="18" charset="0"/>
              </a:rPr>
              <a:t>Block 8x8</a:t>
            </a:r>
          </a:p>
        </p:txBody>
      </p:sp>
      <p:sp>
        <p:nvSpPr>
          <p:cNvPr id="7" name="TextBox 6">
            <a:extLst>
              <a:ext uri="{FF2B5EF4-FFF2-40B4-BE49-F238E27FC236}">
                <a16:creationId xmlns:a16="http://schemas.microsoft.com/office/drawing/2014/main" id="{3D33C2E8-B72C-7ED3-14A9-0661856368AC}"/>
              </a:ext>
            </a:extLst>
          </p:cNvPr>
          <p:cNvSpPr txBox="1"/>
          <p:nvPr/>
        </p:nvSpPr>
        <p:spPr>
          <a:xfrm>
            <a:off x="418108" y="751430"/>
            <a:ext cx="7015039" cy="496996"/>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vi-VN" sz="2000" b="1">
                <a:latin typeface="+mn-lt"/>
              </a:rPr>
              <a:t>Bước 1: Chuyển ảnh ban đầu thành các block 8x8</a:t>
            </a:r>
          </a:p>
        </p:txBody>
      </p:sp>
    </p:spTree>
    <p:extLst>
      <p:ext uri="{BB962C8B-B14F-4D97-AF65-F5344CB8AC3E}">
        <p14:creationId xmlns:p14="http://schemas.microsoft.com/office/powerpoint/2010/main" val="3562099266"/>
      </p:ext>
    </p:extLst>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7F4C58"/>
      </a:dk2>
      <a:lt2>
        <a:srgbClr val="E0C8CF"/>
      </a:lt2>
      <a:accent1>
        <a:srgbClr val="E7ACB7"/>
      </a:accent1>
      <a:accent2>
        <a:srgbClr val="BE96A1"/>
      </a:accent2>
      <a:accent3>
        <a:srgbClr val="8A5C60"/>
      </a:accent3>
      <a:accent4>
        <a:srgbClr val="BB4545"/>
      </a:accent4>
      <a:accent5>
        <a:srgbClr val="D8B7BB"/>
      </a:accent5>
      <a:accent6>
        <a:srgbClr val="FFC6C6"/>
      </a:accent6>
      <a:hlink>
        <a:srgbClr val="7F4C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898</Words>
  <Application>Microsoft Office PowerPoint</Application>
  <PresentationFormat>On-screen Show (16:9)</PresentationFormat>
  <Paragraphs>77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Wingdings</vt:lpstr>
      <vt:lpstr>Sora</vt:lpstr>
      <vt:lpstr>Roboto</vt:lpstr>
      <vt:lpstr>Libre Baskerville</vt:lpstr>
      <vt:lpstr>Generation of '27 by Slidesgo</vt:lpstr>
      <vt:lpstr>Đề Tài: Xây dựng Website Compress Images </vt:lpstr>
      <vt:lpstr>Giới thiệu về đề tài </vt:lpstr>
      <vt:lpstr>GIỚI THIỆU VỀ ĐỀ TÀI </vt:lpstr>
      <vt:lpstr>Lý do chọn đề tài </vt:lpstr>
      <vt:lpstr>Đa phương tiện (Multimedia) </vt:lpstr>
      <vt:lpstr>TỔNG QUAN NÉN ẢNH</vt:lpstr>
      <vt:lpstr>Nén ảnh</vt:lpstr>
      <vt:lpstr>Nén mất dữ liệu (Lossy Compression) </vt:lpstr>
      <vt:lpstr>Ba bước nén mất dữ liệu JPEG</vt:lpstr>
      <vt:lpstr>PowerPoint Presentation</vt:lpstr>
      <vt:lpstr>PowerPoint Presentation</vt:lpstr>
      <vt:lpstr>XÂY DỰNG CHƯƠNG TRÌNH </vt:lpstr>
      <vt:lpstr>Công nghệ áp dụng</vt:lpstr>
      <vt:lpstr>Thư viện sử dụng</vt:lpstr>
      <vt:lpstr>Các chức năng chính</vt:lpstr>
      <vt:lpstr>Chức năng nén hình ảnh</vt:lpstr>
      <vt:lpstr>Chức năng upload ảnh</vt:lpstr>
      <vt:lpstr>Chức năng chỉnh sửa hình ảnh</vt:lpstr>
      <vt:lpstr>Xoay ảnh</vt:lpstr>
      <vt:lpstr>Lật ảnh</vt:lpstr>
      <vt:lpstr>Chức năng chuyển đổi hình ảnh</vt:lpstr>
      <vt:lpstr>Chức năng khác (xóa nền)</vt:lpstr>
      <vt:lpstr>Xóa nền</vt:lpstr>
      <vt:lpstr>04.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12 Đề Tài : Xây dựng ứng dụng đặt đồ uống của TocoToco trên Android Studio</dc:title>
  <dc:creator>Lữ Trịnh</dc:creator>
  <cp:lastModifiedBy>Thu Chang</cp:lastModifiedBy>
  <cp:revision>37</cp:revision>
  <dcterms:modified xsi:type="dcterms:W3CDTF">2024-06-21T13:55:47Z</dcterms:modified>
</cp:coreProperties>
</file>